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40"/>
  </p:notesMasterIdLst>
  <p:sldIdLst>
    <p:sldId id="265" r:id="rId5"/>
    <p:sldId id="286" r:id="rId6"/>
    <p:sldId id="287" r:id="rId7"/>
    <p:sldId id="289" r:id="rId8"/>
    <p:sldId id="297" r:id="rId9"/>
    <p:sldId id="301" r:id="rId10"/>
    <p:sldId id="308" r:id="rId11"/>
    <p:sldId id="323" r:id="rId12"/>
    <p:sldId id="481" r:id="rId13"/>
    <p:sldId id="315" r:id="rId14"/>
    <p:sldId id="326" r:id="rId15"/>
    <p:sldId id="302" r:id="rId16"/>
    <p:sldId id="291" r:id="rId17"/>
    <p:sldId id="316" r:id="rId18"/>
    <p:sldId id="317" r:id="rId19"/>
    <p:sldId id="306" r:id="rId20"/>
    <p:sldId id="480" r:id="rId21"/>
    <p:sldId id="307" r:id="rId22"/>
    <p:sldId id="318" r:id="rId23"/>
    <p:sldId id="334" r:id="rId24"/>
    <p:sldId id="482" r:id="rId25"/>
    <p:sldId id="330" r:id="rId26"/>
    <p:sldId id="331" r:id="rId27"/>
    <p:sldId id="332" r:id="rId28"/>
    <p:sldId id="333" r:id="rId29"/>
    <p:sldId id="335" r:id="rId30"/>
    <p:sldId id="294" r:id="rId31"/>
    <p:sldId id="477" r:id="rId32"/>
    <p:sldId id="478" r:id="rId33"/>
    <p:sldId id="476" r:id="rId34"/>
    <p:sldId id="296" r:id="rId35"/>
    <p:sldId id="479" r:id="rId36"/>
    <p:sldId id="483" r:id="rId37"/>
    <p:sldId id="484" r:id="rId38"/>
    <p:sldId id="314" r:id="rId39"/>
  </p:sldIdLst>
  <p:sldSz cx="12192000" cy="6858000"/>
  <p:notesSz cx="6858000" cy="1123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3C"/>
    <a:srgbClr val="FF9900"/>
    <a:srgbClr val="077F1D"/>
    <a:srgbClr val="1E7F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B0905-08B1-0172-AB7E-EE7CE59C6923}" v="1258" dt="2020-04-23T03:03:47.683"/>
    <p1510:client id="{4CC39367-5A7C-8E54-D26D-07E7BF5F0B35}" v="9" dt="2020-04-24T00:44:40.327"/>
    <p1510:client id="{506B0412-56AE-E63F-0060-A01C4A611CA9}" v="63" dt="2020-04-24T08:25:44.737"/>
    <p1510:client id="{7A1CDB7E-83F1-4246-197E-8CB12FFD3ACD}" v="499" dt="2020-04-24T17:23:30.901"/>
    <p1510:client id="{A30EE737-3C36-6D40-F039-606C270E41A2}" v="39" dt="2020-04-24T00:51:28.622"/>
    <p1510:client id="{CC244212-761D-CE49-D5E4-AF2867DA041A}" v="103" dt="2020-04-23T02:19:09.214"/>
    <p1510:client id="{D2C77594-330A-2A15-476E-B11D4F63B93C}" v="1773" dt="2020-04-23T19:40:44.092"/>
    <p1510:client id="{D741790F-FE88-4806-B12F-5927B7524A3C}" v="43" dt="2020-04-24T00:55:08.160"/>
    <p1510:client id="{EBC288E2-4448-FB39-8A3F-6C2DE4DB9617}" v="150" dt="2020-04-24T01:06:47.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B33A5-72D5-AB43-94AF-8EC96AEEC57F}"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641A1FC3-37A4-9D4E-BA88-C3E65E597709}">
      <dgm:prSet phldrT="[Text]"/>
      <dgm:spPr/>
      <dgm:t>
        <a:bodyPr/>
        <a:lstStyle/>
        <a:p>
          <a:r>
            <a:rPr lang="en-GB" dirty="0"/>
            <a:t>Sentiment Analysis</a:t>
          </a:r>
        </a:p>
      </dgm:t>
    </dgm:pt>
    <dgm:pt modelId="{1EE47B68-2B73-0D46-ABCC-C5C1B3537396}" type="parTrans" cxnId="{8973A833-5656-EB4A-BEB6-64C6D7332F34}">
      <dgm:prSet/>
      <dgm:spPr/>
      <dgm:t>
        <a:bodyPr/>
        <a:lstStyle/>
        <a:p>
          <a:endParaRPr lang="en-GB"/>
        </a:p>
      </dgm:t>
    </dgm:pt>
    <dgm:pt modelId="{3D1CD303-2EAC-D14D-8001-73FB5C76C956}" type="sibTrans" cxnId="{8973A833-5656-EB4A-BEB6-64C6D7332F34}">
      <dgm:prSet/>
      <dgm:spPr/>
      <dgm:t>
        <a:bodyPr/>
        <a:lstStyle/>
        <a:p>
          <a:endParaRPr lang="en-GB"/>
        </a:p>
      </dgm:t>
    </dgm:pt>
    <dgm:pt modelId="{97C3B160-C361-4F40-880F-5CFAFD2595A6}">
      <dgm:prSet phldrT="[Text]"/>
      <dgm:spPr/>
      <dgm:t>
        <a:bodyPr/>
        <a:lstStyle/>
        <a:p>
          <a:r>
            <a:rPr lang="en-GB" dirty="0"/>
            <a:t>Positive popularity rate</a:t>
          </a:r>
        </a:p>
      </dgm:t>
    </dgm:pt>
    <dgm:pt modelId="{173BDAE8-4702-4A48-80A4-25860BD248B3}" type="parTrans" cxnId="{8ECEC3C2-98CA-7840-8F06-C31A51CF4D44}">
      <dgm:prSet/>
      <dgm:spPr/>
      <dgm:t>
        <a:bodyPr/>
        <a:lstStyle/>
        <a:p>
          <a:endParaRPr lang="en-GB"/>
        </a:p>
      </dgm:t>
    </dgm:pt>
    <dgm:pt modelId="{3595774D-4589-5647-9120-3ACEA32FA4A3}" type="sibTrans" cxnId="{8ECEC3C2-98CA-7840-8F06-C31A51CF4D44}">
      <dgm:prSet/>
      <dgm:spPr/>
      <dgm:t>
        <a:bodyPr/>
        <a:lstStyle/>
        <a:p>
          <a:endParaRPr lang="en-GB"/>
        </a:p>
      </dgm:t>
    </dgm:pt>
    <dgm:pt modelId="{39BABEEF-652B-B246-9CC7-AD0E32A468CD}">
      <dgm:prSet phldrT="[Text]"/>
      <dgm:spPr/>
      <dgm:t>
        <a:bodyPr/>
        <a:lstStyle/>
        <a:p>
          <a:r>
            <a:rPr lang="en-GB" dirty="0" err="1"/>
            <a:t>Modeling</a:t>
          </a:r>
          <a:endParaRPr lang="en-GB" dirty="0"/>
        </a:p>
      </dgm:t>
    </dgm:pt>
    <dgm:pt modelId="{8A6855DE-8B79-7844-973F-14EA215B4502}" type="parTrans" cxnId="{C8EC3984-15DC-DF4A-9C68-FEB3A7538FBE}">
      <dgm:prSet/>
      <dgm:spPr/>
      <dgm:t>
        <a:bodyPr/>
        <a:lstStyle/>
        <a:p>
          <a:endParaRPr lang="en-GB"/>
        </a:p>
      </dgm:t>
    </dgm:pt>
    <dgm:pt modelId="{B3F8F81F-D73B-2346-8A59-86BED6BE8E65}" type="sibTrans" cxnId="{C8EC3984-15DC-DF4A-9C68-FEB3A7538FBE}">
      <dgm:prSet/>
      <dgm:spPr/>
      <dgm:t>
        <a:bodyPr/>
        <a:lstStyle/>
        <a:p>
          <a:endParaRPr lang="en-GB"/>
        </a:p>
      </dgm:t>
    </dgm:pt>
    <dgm:pt modelId="{8AE86AAD-002D-4347-ABC5-4506B3EA8066}">
      <dgm:prSet phldrT="[Text]"/>
      <dgm:spPr/>
      <dgm:t>
        <a:bodyPr/>
        <a:lstStyle/>
        <a:p>
          <a:r>
            <a:rPr lang="en-GB" dirty="0"/>
            <a:t>Target: Rating</a:t>
          </a:r>
        </a:p>
      </dgm:t>
    </dgm:pt>
    <dgm:pt modelId="{B5780C55-00B1-D042-A071-2B2B1E0FF804}" type="parTrans" cxnId="{3E1AA77D-0F5F-B24F-80D5-C7B82AB4E47E}">
      <dgm:prSet/>
      <dgm:spPr/>
      <dgm:t>
        <a:bodyPr/>
        <a:lstStyle/>
        <a:p>
          <a:endParaRPr lang="en-GB"/>
        </a:p>
      </dgm:t>
    </dgm:pt>
    <dgm:pt modelId="{2A6D8C9B-B755-E042-AFE2-22E8DF52308D}" type="sibTrans" cxnId="{3E1AA77D-0F5F-B24F-80D5-C7B82AB4E47E}">
      <dgm:prSet/>
      <dgm:spPr/>
      <dgm:t>
        <a:bodyPr/>
        <a:lstStyle/>
        <a:p>
          <a:endParaRPr lang="en-GB"/>
        </a:p>
      </dgm:t>
    </dgm:pt>
    <dgm:pt modelId="{F231B3AE-5F57-FF4C-9CA5-D36693201A06}">
      <dgm:prSet phldrT="[Text]"/>
      <dgm:spPr/>
      <dgm:t>
        <a:bodyPr/>
        <a:lstStyle/>
        <a:p>
          <a:r>
            <a:rPr lang="en-GB" dirty="0"/>
            <a:t>Conclusion</a:t>
          </a:r>
        </a:p>
      </dgm:t>
    </dgm:pt>
    <dgm:pt modelId="{4B221E7D-21F9-F640-8303-4BBEACA0F861}" type="parTrans" cxnId="{1AC402E9-E5D9-A24D-9336-D40577EB4927}">
      <dgm:prSet/>
      <dgm:spPr/>
      <dgm:t>
        <a:bodyPr/>
        <a:lstStyle/>
        <a:p>
          <a:endParaRPr lang="en-GB"/>
        </a:p>
      </dgm:t>
    </dgm:pt>
    <dgm:pt modelId="{76C90D05-BD4B-5646-9380-04DFCD4663C8}" type="sibTrans" cxnId="{1AC402E9-E5D9-A24D-9336-D40577EB4927}">
      <dgm:prSet/>
      <dgm:spPr/>
      <dgm:t>
        <a:bodyPr/>
        <a:lstStyle/>
        <a:p>
          <a:endParaRPr lang="en-GB"/>
        </a:p>
      </dgm:t>
    </dgm:pt>
    <dgm:pt modelId="{5E3E9652-8D9A-9244-8350-A15FFDE8D713}">
      <dgm:prSet phldrT="[Text]"/>
      <dgm:spPr/>
      <dgm:t>
        <a:bodyPr/>
        <a:lstStyle/>
        <a:p>
          <a:r>
            <a:rPr lang="en-GB" dirty="0"/>
            <a:t>Results &amp; Assessment</a:t>
          </a:r>
        </a:p>
      </dgm:t>
    </dgm:pt>
    <dgm:pt modelId="{2F4D1119-79F8-3D48-8D83-14DBC757100F}" type="parTrans" cxnId="{2DEE51CD-384D-264E-A039-D9E61BF72559}">
      <dgm:prSet/>
      <dgm:spPr/>
      <dgm:t>
        <a:bodyPr/>
        <a:lstStyle/>
        <a:p>
          <a:endParaRPr lang="en-GB"/>
        </a:p>
      </dgm:t>
    </dgm:pt>
    <dgm:pt modelId="{8299180F-04DD-F540-AE61-1D5B8E5CA735}" type="sibTrans" cxnId="{2DEE51CD-384D-264E-A039-D9E61BF72559}">
      <dgm:prSet/>
      <dgm:spPr/>
      <dgm:t>
        <a:bodyPr/>
        <a:lstStyle/>
        <a:p>
          <a:endParaRPr lang="en-GB"/>
        </a:p>
      </dgm:t>
    </dgm:pt>
    <dgm:pt modelId="{93E54FE2-979D-C141-9145-3AAF888ED5A5}">
      <dgm:prSet phldrT="[Text]"/>
      <dgm:spPr/>
      <dgm:t>
        <a:bodyPr/>
        <a:lstStyle/>
        <a:p>
          <a:r>
            <a:rPr lang="en-GB" dirty="0"/>
            <a:t>Negative popularity rate</a:t>
          </a:r>
        </a:p>
      </dgm:t>
    </dgm:pt>
    <dgm:pt modelId="{DB77D9F7-2B65-D24B-8BDA-D05D612889F4}" type="parTrans" cxnId="{94EE7DF5-7BAF-5942-8DB1-6218E2E9446F}">
      <dgm:prSet/>
      <dgm:spPr/>
      <dgm:t>
        <a:bodyPr/>
        <a:lstStyle/>
        <a:p>
          <a:endParaRPr lang="en-GB"/>
        </a:p>
      </dgm:t>
    </dgm:pt>
    <dgm:pt modelId="{2D96D4DF-2B68-F349-A171-B76AAB8B0B18}" type="sibTrans" cxnId="{94EE7DF5-7BAF-5942-8DB1-6218E2E9446F}">
      <dgm:prSet/>
      <dgm:spPr/>
      <dgm:t>
        <a:bodyPr/>
        <a:lstStyle/>
        <a:p>
          <a:endParaRPr lang="en-GB"/>
        </a:p>
      </dgm:t>
    </dgm:pt>
    <dgm:pt modelId="{83C887D7-206A-8B4E-B6F5-7D25133BCA3E}">
      <dgm:prSet phldrT="[Text]"/>
      <dgm:spPr/>
      <dgm:t>
        <a:bodyPr/>
        <a:lstStyle/>
        <a:p>
          <a:endParaRPr lang="en-GB" dirty="0"/>
        </a:p>
      </dgm:t>
    </dgm:pt>
    <dgm:pt modelId="{A8389694-E8F9-BE43-84E4-45F05BD36DD7}" type="parTrans" cxnId="{E8A6C0C4-8FE6-4149-9187-959CA9C3C126}">
      <dgm:prSet/>
      <dgm:spPr/>
      <dgm:t>
        <a:bodyPr/>
        <a:lstStyle/>
        <a:p>
          <a:endParaRPr lang="en-GB"/>
        </a:p>
      </dgm:t>
    </dgm:pt>
    <dgm:pt modelId="{69543113-F865-3B4F-A20B-FF4675307DB7}" type="sibTrans" cxnId="{E8A6C0C4-8FE6-4149-9187-959CA9C3C126}">
      <dgm:prSet/>
      <dgm:spPr/>
      <dgm:t>
        <a:bodyPr/>
        <a:lstStyle/>
        <a:p>
          <a:endParaRPr lang="en-GB"/>
        </a:p>
      </dgm:t>
    </dgm:pt>
    <dgm:pt modelId="{6FF8F207-55E9-FE40-80D0-5186257C46AE}" type="pres">
      <dgm:prSet presAssocID="{3F9B33A5-72D5-AB43-94AF-8EC96AEEC57F}" presName="rootnode" presStyleCnt="0">
        <dgm:presLayoutVars>
          <dgm:chMax/>
          <dgm:chPref/>
          <dgm:dir/>
          <dgm:animLvl val="lvl"/>
        </dgm:presLayoutVars>
      </dgm:prSet>
      <dgm:spPr/>
    </dgm:pt>
    <dgm:pt modelId="{2BC04323-B222-6C42-BD7B-B2DDF58DCF40}" type="pres">
      <dgm:prSet presAssocID="{641A1FC3-37A4-9D4E-BA88-C3E65E597709}" presName="composite" presStyleCnt="0"/>
      <dgm:spPr/>
    </dgm:pt>
    <dgm:pt modelId="{B93737CD-ED7A-B644-850F-27B363386CF4}" type="pres">
      <dgm:prSet presAssocID="{641A1FC3-37A4-9D4E-BA88-C3E65E597709}" presName="bentUpArrow1" presStyleLbl="alignImgPlace1" presStyleIdx="0" presStyleCnt="2"/>
      <dgm:spPr/>
    </dgm:pt>
    <dgm:pt modelId="{790925DD-403A-A446-81AC-4710615FAEBE}" type="pres">
      <dgm:prSet presAssocID="{641A1FC3-37A4-9D4E-BA88-C3E65E597709}" presName="ParentText" presStyleLbl="node1" presStyleIdx="0" presStyleCnt="3">
        <dgm:presLayoutVars>
          <dgm:chMax val="1"/>
          <dgm:chPref val="1"/>
          <dgm:bulletEnabled val="1"/>
        </dgm:presLayoutVars>
      </dgm:prSet>
      <dgm:spPr/>
    </dgm:pt>
    <dgm:pt modelId="{8C788200-E41D-EE46-9D9C-96BBBA7BC200}" type="pres">
      <dgm:prSet presAssocID="{641A1FC3-37A4-9D4E-BA88-C3E65E597709}" presName="ChildText" presStyleLbl="revTx" presStyleIdx="0" presStyleCnt="3" custScaleX="199401" custLinFactNeighborX="45108">
        <dgm:presLayoutVars>
          <dgm:chMax val="0"/>
          <dgm:chPref val="0"/>
          <dgm:bulletEnabled val="1"/>
        </dgm:presLayoutVars>
      </dgm:prSet>
      <dgm:spPr/>
    </dgm:pt>
    <dgm:pt modelId="{AABB098E-2627-964C-A947-2144F5C0488D}" type="pres">
      <dgm:prSet presAssocID="{3D1CD303-2EAC-D14D-8001-73FB5C76C956}" presName="sibTrans" presStyleCnt="0"/>
      <dgm:spPr/>
    </dgm:pt>
    <dgm:pt modelId="{CAB1A79D-46F4-E846-91CD-54300ED44479}" type="pres">
      <dgm:prSet presAssocID="{39BABEEF-652B-B246-9CC7-AD0E32A468CD}" presName="composite" presStyleCnt="0"/>
      <dgm:spPr/>
    </dgm:pt>
    <dgm:pt modelId="{A09BF555-CBE2-0741-B5A0-732D941AAE26}" type="pres">
      <dgm:prSet presAssocID="{39BABEEF-652B-B246-9CC7-AD0E32A468CD}" presName="bentUpArrow1" presStyleLbl="alignImgPlace1" presStyleIdx="1" presStyleCnt="2"/>
      <dgm:spPr/>
    </dgm:pt>
    <dgm:pt modelId="{99417A1A-ABC3-8949-98CD-C382258949AD}" type="pres">
      <dgm:prSet presAssocID="{39BABEEF-652B-B246-9CC7-AD0E32A468CD}" presName="ParentText" presStyleLbl="node1" presStyleIdx="1" presStyleCnt="3">
        <dgm:presLayoutVars>
          <dgm:chMax val="1"/>
          <dgm:chPref val="1"/>
          <dgm:bulletEnabled val="1"/>
        </dgm:presLayoutVars>
      </dgm:prSet>
      <dgm:spPr/>
    </dgm:pt>
    <dgm:pt modelId="{BB507449-97E8-9C49-A1A6-AF3878AAF616}" type="pres">
      <dgm:prSet presAssocID="{39BABEEF-652B-B246-9CC7-AD0E32A468CD}" presName="ChildText" presStyleLbl="revTx" presStyleIdx="1" presStyleCnt="3" custScaleX="178865" custLinFactNeighborX="38793" custLinFactNeighborY="63">
        <dgm:presLayoutVars>
          <dgm:chMax val="0"/>
          <dgm:chPref val="0"/>
          <dgm:bulletEnabled val="1"/>
        </dgm:presLayoutVars>
      </dgm:prSet>
      <dgm:spPr/>
    </dgm:pt>
    <dgm:pt modelId="{BB86071A-FC43-A845-9390-989A774D43DD}" type="pres">
      <dgm:prSet presAssocID="{B3F8F81F-D73B-2346-8A59-86BED6BE8E65}" presName="sibTrans" presStyleCnt="0"/>
      <dgm:spPr/>
    </dgm:pt>
    <dgm:pt modelId="{F8D9F26E-DA69-A64B-A564-39FB9D267380}" type="pres">
      <dgm:prSet presAssocID="{F231B3AE-5F57-FF4C-9CA5-D36693201A06}" presName="composite" presStyleCnt="0"/>
      <dgm:spPr/>
    </dgm:pt>
    <dgm:pt modelId="{CF231C0F-5B78-1749-8DE6-B0A93E4440DD}" type="pres">
      <dgm:prSet presAssocID="{F231B3AE-5F57-FF4C-9CA5-D36693201A06}" presName="ParentText" presStyleLbl="node1" presStyleIdx="2" presStyleCnt="3">
        <dgm:presLayoutVars>
          <dgm:chMax val="1"/>
          <dgm:chPref val="1"/>
          <dgm:bulletEnabled val="1"/>
        </dgm:presLayoutVars>
      </dgm:prSet>
      <dgm:spPr/>
    </dgm:pt>
    <dgm:pt modelId="{A74D53DE-FC72-984D-9EE3-72595C65F570}" type="pres">
      <dgm:prSet presAssocID="{F231B3AE-5F57-FF4C-9CA5-D36693201A06}" presName="FinalChildText" presStyleLbl="revTx" presStyleIdx="2" presStyleCnt="3">
        <dgm:presLayoutVars>
          <dgm:chMax val="0"/>
          <dgm:chPref val="0"/>
          <dgm:bulletEnabled val="1"/>
        </dgm:presLayoutVars>
      </dgm:prSet>
      <dgm:spPr/>
    </dgm:pt>
  </dgm:ptLst>
  <dgm:cxnLst>
    <dgm:cxn modelId="{8973A833-5656-EB4A-BEB6-64C6D7332F34}" srcId="{3F9B33A5-72D5-AB43-94AF-8EC96AEEC57F}" destId="{641A1FC3-37A4-9D4E-BA88-C3E65E597709}" srcOrd="0" destOrd="0" parTransId="{1EE47B68-2B73-0D46-ABCC-C5C1B3537396}" sibTransId="{3D1CD303-2EAC-D14D-8001-73FB5C76C956}"/>
    <dgm:cxn modelId="{BBA4385D-AF4B-A34B-9B89-1D83569C1227}" type="presOf" srcId="{5E3E9652-8D9A-9244-8350-A15FFDE8D713}" destId="{A74D53DE-FC72-984D-9EE3-72595C65F570}" srcOrd="0" destOrd="0" presId="urn:microsoft.com/office/officeart/2005/8/layout/StepDownProcess"/>
    <dgm:cxn modelId="{D492396B-79DC-4745-BA0F-F10D2A719243}" type="presOf" srcId="{39BABEEF-652B-B246-9CC7-AD0E32A468CD}" destId="{99417A1A-ABC3-8949-98CD-C382258949AD}" srcOrd="0" destOrd="0" presId="urn:microsoft.com/office/officeart/2005/8/layout/StepDownProcess"/>
    <dgm:cxn modelId="{76AACC79-F391-A44F-B804-D9B5ABF87D3E}" type="presOf" srcId="{93E54FE2-979D-C141-9145-3AAF888ED5A5}" destId="{8C788200-E41D-EE46-9D9C-96BBBA7BC200}" srcOrd="0" destOrd="1" presId="urn:microsoft.com/office/officeart/2005/8/layout/StepDownProcess"/>
    <dgm:cxn modelId="{3E1AA77D-0F5F-B24F-80D5-C7B82AB4E47E}" srcId="{39BABEEF-652B-B246-9CC7-AD0E32A468CD}" destId="{8AE86AAD-002D-4347-ABC5-4506B3EA8066}" srcOrd="0" destOrd="0" parTransId="{B5780C55-00B1-D042-A071-2B2B1E0FF804}" sibTransId="{2A6D8C9B-B755-E042-AFE2-22E8DF52308D}"/>
    <dgm:cxn modelId="{C8EC3984-15DC-DF4A-9C68-FEB3A7538FBE}" srcId="{3F9B33A5-72D5-AB43-94AF-8EC96AEEC57F}" destId="{39BABEEF-652B-B246-9CC7-AD0E32A468CD}" srcOrd="1" destOrd="0" parTransId="{8A6855DE-8B79-7844-973F-14EA215B4502}" sibTransId="{B3F8F81F-D73B-2346-8A59-86BED6BE8E65}"/>
    <dgm:cxn modelId="{5DAB018D-3877-1B41-8FE7-7FF7B7CFBF0E}" type="presOf" srcId="{83C887D7-206A-8B4E-B6F5-7D25133BCA3E}" destId="{BB507449-97E8-9C49-A1A6-AF3878AAF616}" srcOrd="0" destOrd="1" presId="urn:microsoft.com/office/officeart/2005/8/layout/StepDownProcess"/>
    <dgm:cxn modelId="{706CFAA3-1E89-2640-87AE-84D05230E835}" type="presOf" srcId="{F231B3AE-5F57-FF4C-9CA5-D36693201A06}" destId="{CF231C0F-5B78-1749-8DE6-B0A93E4440DD}" srcOrd="0" destOrd="0" presId="urn:microsoft.com/office/officeart/2005/8/layout/StepDownProcess"/>
    <dgm:cxn modelId="{BA25F4B3-195A-CF41-AE3D-4B4EEBB3631B}" type="presOf" srcId="{641A1FC3-37A4-9D4E-BA88-C3E65E597709}" destId="{790925DD-403A-A446-81AC-4710615FAEBE}" srcOrd="0" destOrd="0" presId="urn:microsoft.com/office/officeart/2005/8/layout/StepDownProcess"/>
    <dgm:cxn modelId="{8ECEC3C2-98CA-7840-8F06-C31A51CF4D44}" srcId="{641A1FC3-37A4-9D4E-BA88-C3E65E597709}" destId="{97C3B160-C361-4F40-880F-5CFAFD2595A6}" srcOrd="0" destOrd="0" parTransId="{173BDAE8-4702-4A48-80A4-25860BD248B3}" sibTransId="{3595774D-4589-5647-9120-3ACEA32FA4A3}"/>
    <dgm:cxn modelId="{E8A6C0C4-8FE6-4149-9187-959CA9C3C126}" srcId="{39BABEEF-652B-B246-9CC7-AD0E32A468CD}" destId="{83C887D7-206A-8B4E-B6F5-7D25133BCA3E}" srcOrd="1" destOrd="0" parTransId="{A8389694-E8F9-BE43-84E4-45F05BD36DD7}" sibTransId="{69543113-F865-3B4F-A20B-FF4675307DB7}"/>
    <dgm:cxn modelId="{2DEE51CD-384D-264E-A039-D9E61BF72559}" srcId="{F231B3AE-5F57-FF4C-9CA5-D36693201A06}" destId="{5E3E9652-8D9A-9244-8350-A15FFDE8D713}" srcOrd="0" destOrd="0" parTransId="{2F4D1119-79F8-3D48-8D83-14DBC757100F}" sibTransId="{8299180F-04DD-F540-AE61-1D5B8E5CA735}"/>
    <dgm:cxn modelId="{19C98CDC-8C94-9647-AF3C-B6FE2BB848BF}" type="presOf" srcId="{8AE86AAD-002D-4347-ABC5-4506B3EA8066}" destId="{BB507449-97E8-9C49-A1A6-AF3878AAF616}" srcOrd="0" destOrd="0" presId="urn:microsoft.com/office/officeart/2005/8/layout/StepDownProcess"/>
    <dgm:cxn modelId="{492F9BE7-8C5A-5647-A7E6-6D77C9F6CC6F}" type="presOf" srcId="{3F9B33A5-72D5-AB43-94AF-8EC96AEEC57F}" destId="{6FF8F207-55E9-FE40-80D0-5186257C46AE}" srcOrd="0" destOrd="0" presId="urn:microsoft.com/office/officeart/2005/8/layout/StepDownProcess"/>
    <dgm:cxn modelId="{1AC402E9-E5D9-A24D-9336-D40577EB4927}" srcId="{3F9B33A5-72D5-AB43-94AF-8EC96AEEC57F}" destId="{F231B3AE-5F57-FF4C-9CA5-D36693201A06}" srcOrd="2" destOrd="0" parTransId="{4B221E7D-21F9-F640-8303-4BBEACA0F861}" sibTransId="{76C90D05-BD4B-5646-9380-04DFCD4663C8}"/>
    <dgm:cxn modelId="{94EE7DF5-7BAF-5942-8DB1-6218E2E9446F}" srcId="{641A1FC3-37A4-9D4E-BA88-C3E65E597709}" destId="{93E54FE2-979D-C141-9145-3AAF888ED5A5}" srcOrd="1" destOrd="0" parTransId="{DB77D9F7-2B65-D24B-8BDA-D05D612889F4}" sibTransId="{2D96D4DF-2B68-F349-A171-B76AAB8B0B18}"/>
    <dgm:cxn modelId="{F5CCC3FC-BB72-2445-9E02-BB92A707BE3E}" type="presOf" srcId="{97C3B160-C361-4F40-880F-5CFAFD2595A6}" destId="{8C788200-E41D-EE46-9D9C-96BBBA7BC200}" srcOrd="0" destOrd="0" presId="urn:microsoft.com/office/officeart/2005/8/layout/StepDownProcess"/>
    <dgm:cxn modelId="{C9EC67E6-862F-3B43-9B87-58E01AC16DFC}" type="presParOf" srcId="{6FF8F207-55E9-FE40-80D0-5186257C46AE}" destId="{2BC04323-B222-6C42-BD7B-B2DDF58DCF40}" srcOrd="0" destOrd="0" presId="urn:microsoft.com/office/officeart/2005/8/layout/StepDownProcess"/>
    <dgm:cxn modelId="{74E1802A-15D1-D443-B762-28D362DEF000}" type="presParOf" srcId="{2BC04323-B222-6C42-BD7B-B2DDF58DCF40}" destId="{B93737CD-ED7A-B644-850F-27B363386CF4}" srcOrd="0" destOrd="0" presId="urn:microsoft.com/office/officeart/2005/8/layout/StepDownProcess"/>
    <dgm:cxn modelId="{CF165190-2FC8-0B4F-8132-328813037683}" type="presParOf" srcId="{2BC04323-B222-6C42-BD7B-B2DDF58DCF40}" destId="{790925DD-403A-A446-81AC-4710615FAEBE}" srcOrd="1" destOrd="0" presId="urn:microsoft.com/office/officeart/2005/8/layout/StepDownProcess"/>
    <dgm:cxn modelId="{EDC4939B-3A24-074B-AE72-D402106638FA}" type="presParOf" srcId="{2BC04323-B222-6C42-BD7B-B2DDF58DCF40}" destId="{8C788200-E41D-EE46-9D9C-96BBBA7BC200}" srcOrd="2" destOrd="0" presId="urn:microsoft.com/office/officeart/2005/8/layout/StepDownProcess"/>
    <dgm:cxn modelId="{B06C4025-7683-5745-ABB3-BCC1D0CDE07C}" type="presParOf" srcId="{6FF8F207-55E9-FE40-80D0-5186257C46AE}" destId="{AABB098E-2627-964C-A947-2144F5C0488D}" srcOrd="1" destOrd="0" presId="urn:microsoft.com/office/officeart/2005/8/layout/StepDownProcess"/>
    <dgm:cxn modelId="{89859C45-DC09-F54D-B5DA-279C988C164D}" type="presParOf" srcId="{6FF8F207-55E9-FE40-80D0-5186257C46AE}" destId="{CAB1A79D-46F4-E846-91CD-54300ED44479}" srcOrd="2" destOrd="0" presId="urn:microsoft.com/office/officeart/2005/8/layout/StepDownProcess"/>
    <dgm:cxn modelId="{C71D9311-2786-2949-98FA-EE6CC3C4C027}" type="presParOf" srcId="{CAB1A79D-46F4-E846-91CD-54300ED44479}" destId="{A09BF555-CBE2-0741-B5A0-732D941AAE26}" srcOrd="0" destOrd="0" presId="urn:microsoft.com/office/officeart/2005/8/layout/StepDownProcess"/>
    <dgm:cxn modelId="{C7FDDE62-9341-6A49-93F1-D4B1C7D9C986}" type="presParOf" srcId="{CAB1A79D-46F4-E846-91CD-54300ED44479}" destId="{99417A1A-ABC3-8949-98CD-C382258949AD}" srcOrd="1" destOrd="0" presId="urn:microsoft.com/office/officeart/2005/8/layout/StepDownProcess"/>
    <dgm:cxn modelId="{DB9F114C-C5A8-9344-9ACE-A8E6106FD67D}" type="presParOf" srcId="{CAB1A79D-46F4-E846-91CD-54300ED44479}" destId="{BB507449-97E8-9C49-A1A6-AF3878AAF616}" srcOrd="2" destOrd="0" presId="urn:microsoft.com/office/officeart/2005/8/layout/StepDownProcess"/>
    <dgm:cxn modelId="{997E69E9-0365-1E49-963F-758F030E9737}" type="presParOf" srcId="{6FF8F207-55E9-FE40-80D0-5186257C46AE}" destId="{BB86071A-FC43-A845-9390-989A774D43DD}" srcOrd="3" destOrd="0" presId="urn:microsoft.com/office/officeart/2005/8/layout/StepDownProcess"/>
    <dgm:cxn modelId="{42AEA630-6A16-B042-9CEC-9325A6E6D4D1}" type="presParOf" srcId="{6FF8F207-55E9-FE40-80D0-5186257C46AE}" destId="{F8D9F26E-DA69-A64B-A564-39FB9D267380}" srcOrd="4" destOrd="0" presId="urn:microsoft.com/office/officeart/2005/8/layout/StepDownProcess"/>
    <dgm:cxn modelId="{E6AC6145-735F-7D43-BE93-0BEBEF0DF938}" type="presParOf" srcId="{F8D9F26E-DA69-A64B-A564-39FB9D267380}" destId="{CF231C0F-5B78-1749-8DE6-B0A93E4440DD}" srcOrd="0" destOrd="0" presId="urn:microsoft.com/office/officeart/2005/8/layout/StepDownProcess"/>
    <dgm:cxn modelId="{B2813830-C134-1943-A89A-F2B5CEC85B84}" type="presParOf" srcId="{F8D9F26E-DA69-A64B-A564-39FB9D267380}" destId="{A74D53DE-FC72-984D-9EE3-72595C65F570}"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F3D02E-1383-4455-B859-B479A78C354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B55A81A4-4C23-4E44-B049-E02C79EEBE29}">
      <dgm:prSet phldrT="[Text]"/>
      <dgm:spPr>
        <a:solidFill>
          <a:srgbClr val="FF583C">
            <a:alpha val="89804"/>
          </a:srgbClr>
        </a:solidFill>
        <a:ln>
          <a:solidFill>
            <a:srgbClr val="EAD6D2">
              <a:alpha val="89804"/>
            </a:srgbClr>
          </a:solidFill>
        </a:ln>
      </dgm:spPr>
      <dgm:t>
        <a:bodyPr/>
        <a:lstStyle/>
        <a:p>
          <a:r>
            <a:rPr lang="en-US" dirty="0"/>
            <a:t>Weakness</a:t>
          </a:r>
        </a:p>
      </dgm:t>
    </dgm:pt>
    <dgm:pt modelId="{4011C045-44F1-4F63-8707-BEBF13C9630D}" type="parTrans" cxnId="{9F5D49C8-E06C-4E64-8D94-F7772B1153A7}">
      <dgm:prSet/>
      <dgm:spPr/>
      <dgm:t>
        <a:bodyPr/>
        <a:lstStyle/>
        <a:p>
          <a:endParaRPr lang="en-US"/>
        </a:p>
      </dgm:t>
    </dgm:pt>
    <dgm:pt modelId="{AD57AAA0-8DF2-44B4-9ED5-CDB831170007}" type="sibTrans" cxnId="{9F5D49C8-E06C-4E64-8D94-F7772B1153A7}">
      <dgm:prSet/>
      <dgm:spPr/>
      <dgm:t>
        <a:bodyPr/>
        <a:lstStyle/>
        <a:p>
          <a:endParaRPr lang="en-US"/>
        </a:p>
      </dgm:t>
    </dgm:pt>
    <dgm:pt modelId="{5C2AB27E-0233-494F-8ED6-49DC56C69634}">
      <dgm:prSet phldrT="[Text]"/>
      <dgm:spPr/>
      <dgm:t>
        <a:bodyPr/>
        <a:lstStyle/>
        <a:p>
          <a:r>
            <a:rPr lang="en-US" dirty="0"/>
            <a:t>Robustness</a:t>
          </a:r>
        </a:p>
      </dgm:t>
    </dgm:pt>
    <dgm:pt modelId="{D16E0584-7075-4F0E-B576-E48A327208CE}" type="parTrans" cxnId="{B19A26F0-8CE9-413B-8322-B0417F24D1B8}">
      <dgm:prSet/>
      <dgm:spPr/>
      <dgm:t>
        <a:bodyPr/>
        <a:lstStyle/>
        <a:p>
          <a:endParaRPr lang="en-US"/>
        </a:p>
      </dgm:t>
    </dgm:pt>
    <dgm:pt modelId="{449352ED-5BC4-44D4-BF3B-C1C948800802}" type="sibTrans" cxnId="{B19A26F0-8CE9-413B-8322-B0417F24D1B8}">
      <dgm:prSet/>
      <dgm:spPr/>
      <dgm:t>
        <a:bodyPr/>
        <a:lstStyle/>
        <a:p>
          <a:endParaRPr lang="en-US"/>
        </a:p>
      </dgm:t>
    </dgm:pt>
    <dgm:pt modelId="{13E5BBC6-6CB1-4AB1-9F0E-882E28CFD3D2}">
      <dgm:prSet phldrT="[Text]"/>
      <dgm:spPr/>
      <dgm:t>
        <a:bodyPr/>
        <a:lstStyle/>
        <a:p>
          <a:r>
            <a:rPr lang="en-US" dirty="0"/>
            <a:t>Assumptions</a:t>
          </a:r>
        </a:p>
      </dgm:t>
    </dgm:pt>
    <dgm:pt modelId="{8FF2969E-C5AE-43B5-990E-93230FB3D6BB}" type="parTrans" cxnId="{C0343B62-7EDE-478A-8641-3C968BED7788}">
      <dgm:prSet/>
      <dgm:spPr/>
      <dgm:t>
        <a:bodyPr/>
        <a:lstStyle/>
        <a:p>
          <a:endParaRPr lang="en-US"/>
        </a:p>
      </dgm:t>
    </dgm:pt>
    <dgm:pt modelId="{8127CABB-7E7C-4139-8B66-BBA97E259FE7}" type="sibTrans" cxnId="{C0343B62-7EDE-478A-8641-3C968BED7788}">
      <dgm:prSet/>
      <dgm:spPr/>
      <dgm:t>
        <a:bodyPr/>
        <a:lstStyle/>
        <a:p>
          <a:endParaRPr lang="en-US"/>
        </a:p>
      </dgm:t>
    </dgm:pt>
    <dgm:pt modelId="{35182B31-E9E6-4452-B590-B75E91CB9BE4}">
      <dgm:prSet phldrT="[Text]"/>
      <dgm:spPr>
        <a:solidFill>
          <a:srgbClr val="92D050">
            <a:alpha val="90000"/>
          </a:srgbClr>
        </a:solidFill>
      </dgm:spPr>
      <dgm:t>
        <a:bodyPr/>
        <a:lstStyle/>
        <a:p>
          <a:r>
            <a:rPr lang="en-US" dirty="0"/>
            <a:t>Strengths</a:t>
          </a:r>
        </a:p>
      </dgm:t>
    </dgm:pt>
    <dgm:pt modelId="{5977D328-6E96-4C30-8911-EA314733023F}" type="parTrans" cxnId="{2098ABAC-7B08-4941-8A78-3CC2619656D3}">
      <dgm:prSet/>
      <dgm:spPr/>
      <dgm:t>
        <a:bodyPr/>
        <a:lstStyle/>
        <a:p>
          <a:endParaRPr lang="en-US"/>
        </a:p>
      </dgm:t>
    </dgm:pt>
    <dgm:pt modelId="{9E5246C4-2643-4A58-AD80-E23DC10F4F59}" type="sibTrans" cxnId="{2098ABAC-7B08-4941-8A78-3CC2619656D3}">
      <dgm:prSet/>
      <dgm:spPr/>
      <dgm:t>
        <a:bodyPr/>
        <a:lstStyle/>
        <a:p>
          <a:endParaRPr lang="en-US"/>
        </a:p>
      </dgm:t>
    </dgm:pt>
    <dgm:pt modelId="{91F429FB-1FCC-4DB6-B5EB-05BDBF87AC5E}">
      <dgm:prSet phldrT="[Text]"/>
      <dgm:spPr/>
      <dgm:t>
        <a:bodyPr/>
        <a:lstStyle/>
        <a:p>
          <a:r>
            <a:rPr lang="en-US" dirty="0"/>
            <a:t>Explanatory power</a:t>
          </a:r>
        </a:p>
      </dgm:t>
    </dgm:pt>
    <dgm:pt modelId="{0D1C744F-5B61-4AF9-97AE-DDAF8134579B}" type="parTrans" cxnId="{4577CB22-E42D-425B-A66D-E8C045B41395}">
      <dgm:prSet/>
      <dgm:spPr/>
      <dgm:t>
        <a:bodyPr/>
        <a:lstStyle/>
        <a:p>
          <a:endParaRPr lang="en-US"/>
        </a:p>
      </dgm:t>
    </dgm:pt>
    <dgm:pt modelId="{F344613A-FFB5-4FAF-B092-EAD75AE56D0F}" type="sibTrans" cxnId="{4577CB22-E42D-425B-A66D-E8C045B41395}">
      <dgm:prSet/>
      <dgm:spPr/>
      <dgm:t>
        <a:bodyPr/>
        <a:lstStyle/>
        <a:p>
          <a:endParaRPr lang="en-US"/>
        </a:p>
      </dgm:t>
    </dgm:pt>
    <dgm:pt modelId="{A6448C7C-11C9-47E2-B2F3-1040BFF78370}">
      <dgm:prSet phldrT="[Text]"/>
      <dgm:spPr/>
      <dgm:t>
        <a:bodyPr/>
        <a:lstStyle/>
        <a:p>
          <a:r>
            <a:rPr lang="en-US" dirty="0"/>
            <a:t>Linear Relation</a:t>
          </a:r>
        </a:p>
      </dgm:t>
    </dgm:pt>
    <dgm:pt modelId="{A83B6484-1E2B-4703-8D91-1470B22E9B4A}" type="parTrans" cxnId="{0A424100-849D-4A5A-9085-61EB6FFB894D}">
      <dgm:prSet/>
      <dgm:spPr/>
      <dgm:t>
        <a:bodyPr/>
        <a:lstStyle/>
        <a:p>
          <a:endParaRPr lang="en-US"/>
        </a:p>
      </dgm:t>
    </dgm:pt>
    <dgm:pt modelId="{2806F47B-FDE7-4368-8C3E-92A3A6C45B55}" type="sibTrans" cxnId="{0A424100-849D-4A5A-9085-61EB6FFB894D}">
      <dgm:prSet/>
      <dgm:spPr/>
      <dgm:t>
        <a:bodyPr/>
        <a:lstStyle/>
        <a:p>
          <a:endParaRPr lang="en-US"/>
        </a:p>
      </dgm:t>
    </dgm:pt>
    <dgm:pt modelId="{A62034D9-988C-4123-BA46-770A59020FD1}">
      <dgm:prSet phldrT="[Text]"/>
      <dgm:spPr/>
      <dgm:t>
        <a:bodyPr/>
        <a:lstStyle/>
        <a:p>
          <a:endParaRPr lang="en-US" dirty="0"/>
        </a:p>
      </dgm:t>
    </dgm:pt>
    <dgm:pt modelId="{DCAB3EF1-B38B-4EC7-8C22-E1AF20BBAB6A}" type="parTrans" cxnId="{0D780F79-3818-4BEE-8776-F2630B88FC25}">
      <dgm:prSet/>
      <dgm:spPr/>
      <dgm:t>
        <a:bodyPr/>
        <a:lstStyle/>
        <a:p>
          <a:endParaRPr lang="en-US"/>
        </a:p>
      </dgm:t>
    </dgm:pt>
    <dgm:pt modelId="{957A915C-0293-4FFD-8F0F-D28AC1C6E605}" type="sibTrans" cxnId="{0D780F79-3818-4BEE-8776-F2630B88FC25}">
      <dgm:prSet/>
      <dgm:spPr/>
      <dgm:t>
        <a:bodyPr/>
        <a:lstStyle/>
        <a:p>
          <a:endParaRPr lang="en-US"/>
        </a:p>
      </dgm:t>
    </dgm:pt>
    <dgm:pt modelId="{71384D12-53BD-4985-9C8B-6E65E1100E3A}">
      <dgm:prSet phldrT="[Text]"/>
      <dgm:spPr/>
      <dgm:t>
        <a:bodyPr/>
        <a:lstStyle/>
        <a:p>
          <a:r>
            <a:rPr lang="en-US" dirty="0"/>
            <a:t>Linear Relation</a:t>
          </a:r>
        </a:p>
      </dgm:t>
    </dgm:pt>
    <dgm:pt modelId="{A8F7D1BA-5317-4E52-9B51-EBDD983BF82A}" type="parTrans" cxnId="{35BD8F93-8390-4421-8333-42C8D75B7B47}">
      <dgm:prSet/>
      <dgm:spPr/>
      <dgm:t>
        <a:bodyPr/>
        <a:lstStyle/>
        <a:p>
          <a:endParaRPr lang="en-US"/>
        </a:p>
      </dgm:t>
    </dgm:pt>
    <dgm:pt modelId="{1A34B05F-E6BB-4E9B-B51B-2D0F151FB1A5}" type="sibTrans" cxnId="{35BD8F93-8390-4421-8333-42C8D75B7B47}">
      <dgm:prSet/>
      <dgm:spPr/>
      <dgm:t>
        <a:bodyPr/>
        <a:lstStyle/>
        <a:p>
          <a:endParaRPr lang="en-US"/>
        </a:p>
      </dgm:t>
    </dgm:pt>
    <dgm:pt modelId="{E451161E-8036-8A49-99EA-9F816D398A62}">
      <dgm:prSet phldrT="[Text]"/>
      <dgm:spPr/>
      <dgm:t>
        <a:bodyPr/>
        <a:lstStyle/>
        <a:p>
          <a:r>
            <a:rPr lang="en-US"/>
            <a:t>Less Complex</a:t>
          </a:r>
          <a:endParaRPr lang="en-US" dirty="0"/>
        </a:p>
      </dgm:t>
    </dgm:pt>
    <dgm:pt modelId="{45E0AF02-B84C-2D49-A3CB-F0C7075CC961}" type="parTrans" cxnId="{0136477C-D861-9D41-9C4A-62C627D09CB3}">
      <dgm:prSet/>
      <dgm:spPr/>
      <dgm:t>
        <a:bodyPr/>
        <a:lstStyle/>
        <a:p>
          <a:endParaRPr lang="en-GB"/>
        </a:p>
      </dgm:t>
    </dgm:pt>
    <dgm:pt modelId="{279A52E6-A74A-A342-96C6-B598E5670C21}" type="sibTrans" cxnId="{0136477C-D861-9D41-9C4A-62C627D09CB3}">
      <dgm:prSet/>
      <dgm:spPr/>
      <dgm:t>
        <a:bodyPr/>
        <a:lstStyle/>
        <a:p>
          <a:endParaRPr lang="en-GB"/>
        </a:p>
      </dgm:t>
    </dgm:pt>
    <dgm:pt modelId="{513E7D7B-D557-4392-8D2B-D96584CFB231}" type="pres">
      <dgm:prSet presAssocID="{49F3D02E-1383-4455-B859-B479A78C354D}" presName="outerComposite" presStyleCnt="0">
        <dgm:presLayoutVars>
          <dgm:chMax val="2"/>
          <dgm:animLvl val="lvl"/>
          <dgm:resizeHandles val="exact"/>
        </dgm:presLayoutVars>
      </dgm:prSet>
      <dgm:spPr/>
    </dgm:pt>
    <dgm:pt modelId="{02D57CCA-4DCC-4CBE-BA55-4BBDAD7532DE}" type="pres">
      <dgm:prSet presAssocID="{49F3D02E-1383-4455-B859-B479A78C354D}" presName="dummyMaxCanvas" presStyleCnt="0"/>
      <dgm:spPr/>
    </dgm:pt>
    <dgm:pt modelId="{6C821CA9-C6B3-4767-9BB9-80300FB6F65B}" type="pres">
      <dgm:prSet presAssocID="{49F3D02E-1383-4455-B859-B479A78C354D}" presName="parentComposite" presStyleCnt="0"/>
      <dgm:spPr/>
    </dgm:pt>
    <dgm:pt modelId="{BD801B9F-9B5C-4EAD-BEB2-C0CBC222A76C}" type="pres">
      <dgm:prSet presAssocID="{49F3D02E-1383-4455-B859-B479A78C354D}" presName="parent1" presStyleLbl="alignAccFollowNode1" presStyleIdx="0" presStyleCnt="4">
        <dgm:presLayoutVars>
          <dgm:chMax val="4"/>
        </dgm:presLayoutVars>
      </dgm:prSet>
      <dgm:spPr/>
    </dgm:pt>
    <dgm:pt modelId="{325E434A-7A82-4B00-8BE8-093716122A90}" type="pres">
      <dgm:prSet presAssocID="{49F3D02E-1383-4455-B859-B479A78C354D}" presName="parent2" presStyleLbl="alignAccFollowNode1" presStyleIdx="1" presStyleCnt="4">
        <dgm:presLayoutVars>
          <dgm:chMax val="4"/>
        </dgm:presLayoutVars>
      </dgm:prSet>
      <dgm:spPr/>
    </dgm:pt>
    <dgm:pt modelId="{F648EB23-D03B-40FC-8BE1-1B53936CFAEA}" type="pres">
      <dgm:prSet presAssocID="{49F3D02E-1383-4455-B859-B479A78C354D}" presName="childrenComposite" presStyleCnt="0"/>
      <dgm:spPr/>
    </dgm:pt>
    <dgm:pt modelId="{5178FE8D-0747-46BA-B880-EA13365B6AC8}" type="pres">
      <dgm:prSet presAssocID="{49F3D02E-1383-4455-B859-B479A78C354D}" presName="dummyMaxCanvas_ChildArea" presStyleCnt="0"/>
      <dgm:spPr/>
    </dgm:pt>
    <dgm:pt modelId="{BDB7F196-6C51-4E75-A51F-DAFB57F7BABE}" type="pres">
      <dgm:prSet presAssocID="{49F3D02E-1383-4455-B859-B479A78C354D}" presName="fulcrum" presStyleLbl="alignAccFollowNode1" presStyleIdx="2" presStyleCnt="4"/>
      <dgm:spPr>
        <a:solidFill>
          <a:schemeClr val="accent3">
            <a:alpha val="90000"/>
          </a:schemeClr>
        </a:solidFill>
      </dgm:spPr>
    </dgm:pt>
    <dgm:pt modelId="{8522B6E7-E4C8-EC45-A499-9CEB86D443BF}" type="pres">
      <dgm:prSet presAssocID="{49F3D02E-1383-4455-B859-B479A78C354D}" presName="balance_33" presStyleLbl="alignAccFollowNode1" presStyleIdx="3" presStyleCnt="4">
        <dgm:presLayoutVars>
          <dgm:bulletEnabled val="1"/>
        </dgm:presLayoutVars>
      </dgm:prSet>
      <dgm:spPr/>
    </dgm:pt>
    <dgm:pt modelId="{3E858C2B-5910-C641-B00D-0D99552DCE2F}" type="pres">
      <dgm:prSet presAssocID="{49F3D02E-1383-4455-B859-B479A78C354D}" presName="right_33_1" presStyleLbl="node1" presStyleIdx="0" presStyleCnt="6">
        <dgm:presLayoutVars>
          <dgm:bulletEnabled val="1"/>
        </dgm:presLayoutVars>
      </dgm:prSet>
      <dgm:spPr/>
    </dgm:pt>
    <dgm:pt modelId="{57A2C608-B0A3-6D4D-95A7-48110C10D654}" type="pres">
      <dgm:prSet presAssocID="{49F3D02E-1383-4455-B859-B479A78C354D}" presName="right_33_2" presStyleLbl="node1" presStyleIdx="1" presStyleCnt="6">
        <dgm:presLayoutVars>
          <dgm:bulletEnabled val="1"/>
        </dgm:presLayoutVars>
      </dgm:prSet>
      <dgm:spPr/>
    </dgm:pt>
    <dgm:pt modelId="{D7299A0D-0FCE-5A49-BF17-2C8BDCB69932}" type="pres">
      <dgm:prSet presAssocID="{49F3D02E-1383-4455-B859-B479A78C354D}" presName="right_33_3" presStyleLbl="node1" presStyleIdx="2" presStyleCnt="6">
        <dgm:presLayoutVars>
          <dgm:bulletEnabled val="1"/>
        </dgm:presLayoutVars>
      </dgm:prSet>
      <dgm:spPr/>
    </dgm:pt>
    <dgm:pt modelId="{AB328989-F4F0-7F44-9B1E-EDC11EF2D967}" type="pres">
      <dgm:prSet presAssocID="{49F3D02E-1383-4455-B859-B479A78C354D}" presName="left_33_1" presStyleLbl="node1" presStyleIdx="3" presStyleCnt="6">
        <dgm:presLayoutVars>
          <dgm:bulletEnabled val="1"/>
        </dgm:presLayoutVars>
      </dgm:prSet>
      <dgm:spPr/>
    </dgm:pt>
    <dgm:pt modelId="{16D5FECF-D199-2044-936F-30C9842EDD42}" type="pres">
      <dgm:prSet presAssocID="{49F3D02E-1383-4455-B859-B479A78C354D}" presName="left_33_2" presStyleLbl="node1" presStyleIdx="4" presStyleCnt="6">
        <dgm:presLayoutVars>
          <dgm:bulletEnabled val="1"/>
        </dgm:presLayoutVars>
      </dgm:prSet>
      <dgm:spPr/>
    </dgm:pt>
    <dgm:pt modelId="{B1F96C05-AA24-3F42-9087-A8E2A49AC9D6}" type="pres">
      <dgm:prSet presAssocID="{49F3D02E-1383-4455-B859-B479A78C354D}" presName="left_33_3" presStyleLbl="node1" presStyleIdx="5" presStyleCnt="6">
        <dgm:presLayoutVars>
          <dgm:bulletEnabled val="1"/>
        </dgm:presLayoutVars>
      </dgm:prSet>
      <dgm:spPr/>
    </dgm:pt>
  </dgm:ptLst>
  <dgm:cxnLst>
    <dgm:cxn modelId="{0A424100-849D-4A5A-9085-61EB6FFB894D}" srcId="{35182B31-E9E6-4452-B590-B75E91CB9BE4}" destId="{A6448C7C-11C9-47E2-B2F3-1040BFF78370}" srcOrd="2" destOrd="0" parTransId="{A83B6484-1E2B-4703-8D91-1470B22E9B4A}" sibTransId="{2806F47B-FDE7-4368-8C3E-92A3A6C45B55}"/>
    <dgm:cxn modelId="{0C06171C-AF2E-49CA-BA12-5E2B26C16E6D}" type="presOf" srcId="{35182B31-E9E6-4452-B590-B75E91CB9BE4}" destId="{325E434A-7A82-4B00-8BE8-093716122A90}" srcOrd="0" destOrd="0" presId="urn:microsoft.com/office/officeart/2005/8/layout/balance1"/>
    <dgm:cxn modelId="{4577CB22-E42D-425B-A66D-E8C045B41395}" srcId="{35182B31-E9E6-4452-B590-B75E91CB9BE4}" destId="{91F429FB-1FCC-4DB6-B5EB-05BDBF87AC5E}" srcOrd="1" destOrd="0" parTransId="{0D1C744F-5B61-4AF9-97AE-DDAF8134579B}" sibTransId="{F344613A-FFB5-4FAF-B092-EAD75AE56D0F}"/>
    <dgm:cxn modelId="{9BF25937-443E-8A40-B78A-721A4B3FC453}" type="presOf" srcId="{71384D12-53BD-4985-9C8B-6E65E1100E3A}" destId="{B1F96C05-AA24-3F42-9087-A8E2A49AC9D6}" srcOrd="0" destOrd="0" presId="urn:microsoft.com/office/officeart/2005/8/layout/balance1"/>
    <dgm:cxn modelId="{B6F5EF4C-F097-C945-BECD-9E5F96F8CBBF}" type="presOf" srcId="{13E5BBC6-6CB1-4AB1-9F0E-882E28CFD3D2}" destId="{16D5FECF-D199-2044-936F-30C9842EDD42}" srcOrd="0" destOrd="0" presId="urn:microsoft.com/office/officeart/2005/8/layout/balance1"/>
    <dgm:cxn modelId="{BFB1EE4E-45ED-45F0-9537-A54E47C414E2}" type="presOf" srcId="{49F3D02E-1383-4455-B859-B479A78C354D}" destId="{513E7D7B-D557-4392-8D2B-D96584CFB231}" srcOrd="0" destOrd="0" presId="urn:microsoft.com/office/officeart/2005/8/layout/balance1"/>
    <dgm:cxn modelId="{C0343B62-7EDE-478A-8641-3C968BED7788}" srcId="{B55A81A4-4C23-4E44-B049-E02C79EEBE29}" destId="{13E5BBC6-6CB1-4AB1-9F0E-882E28CFD3D2}" srcOrd="1" destOrd="0" parTransId="{8FF2969E-C5AE-43B5-990E-93230FB3D6BB}" sibTransId="{8127CABB-7E7C-4139-8B66-BBA97E259FE7}"/>
    <dgm:cxn modelId="{0D780F79-3818-4BEE-8776-F2630B88FC25}" srcId="{49F3D02E-1383-4455-B859-B479A78C354D}" destId="{A62034D9-988C-4123-BA46-770A59020FD1}" srcOrd="2" destOrd="0" parTransId="{DCAB3EF1-B38B-4EC7-8C22-E1AF20BBAB6A}" sibTransId="{957A915C-0293-4FFD-8F0F-D28AC1C6E605}"/>
    <dgm:cxn modelId="{0136477C-D861-9D41-9C4A-62C627D09CB3}" srcId="{35182B31-E9E6-4452-B590-B75E91CB9BE4}" destId="{E451161E-8036-8A49-99EA-9F816D398A62}" srcOrd="0" destOrd="0" parTransId="{45E0AF02-B84C-2D49-A3CB-F0C7075CC961}" sibTransId="{279A52E6-A74A-A342-96C6-B598E5670C21}"/>
    <dgm:cxn modelId="{C6671D87-BC9F-8042-8319-847172F618C5}" type="presOf" srcId="{A6448C7C-11C9-47E2-B2F3-1040BFF78370}" destId="{D7299A0D-0FCE-5A49-BF17-2C8BDCB69932}" srcOrd="0" destOrd="0" presId="urn:microsoft.com/office/officeart/2005/8/layout/balance1"/>
    <dgm:cxn modelId="{8443CE91-66CA-1C47-B334-565CEE5C7196}" type="presOf" srcId="{E451161E-8036-8A49-99EA-9F816D398A62}" destId="{3E858C2B-5910-C641-B00D-0D99552DCE2F}" srcOrd="0" destOrd="0" presId="urn:microsoft.com/office/officeart/2005/8/layout/balance1"/>
    <dgm:cxn modelId="{35BD8F93-8390-4421-8333-42C8D75B7B47}" srcId="{B55A81A4-4C23-4E44-B049-E02C79EEBE29}" destId="{71384D12-53BD-4985-9C8B-6E65E1100E3A}" srcOrd="2" destOrd="0" parTransId="{A8F7D1BA-5317-4E52-9B51-EBDD983BF82A}" sibTransId="{1A34B05F-E6BB-4E9B-B51B-2D0F151FB1A5}"/>
    <dgm:cxn modelId="{BEA99C99-CC44-E245-950C-3909FD4FF289}" type="presOf" srcId="{5C2AB27E-0233-494F-8ED6-49DC56C69634}" destId="{AB328989-F4F0-7F44-9B1E-EDC11EF2D967}" srcOrd="0" destOrd="0" presId="urn:microsoft.com/office/officeart/2005/8/layout/balance1"/>
    <dgm:cxn modelId="{2098ABAC-7B08-4941-8A78-3CC2619656D3}" srcId="{49F3D02E-1383-4455-B859-B479A78C354D}" destId="{35182B31-E9E6-4452-B590-B75E91CB9BE4}" srcOrd="1" destOrd="0" parTransId="{5977D328-6E96-4C30-8911-EA314733023F}" sibTransId="{9E5246C4-2643-4A58-AD80-E23DC10F4F59}"/>
    <dgm:cxn modelId="{9F5D49C8-E06C-4E64-8D94-F7772B1153A7}" srcId="{49F3D02E-1383-4455-B859-B479A78C354D}" destId="{B55A81A4-4C23-4E44-B049-E02C79EEBE29}" srcOrd="0" destOrd="0" parTransId="{4011C045-44F1-4F63-8707-BEBF13C9630D}" sibTransId="{AD57AAA0-8DF2-44B4-9ED5-CDB831170007}"/>
    <dgm:cxn modelId="{5F88DDCB-B746-44AE-BC5C-668279B61A42}" type="presOf" srcId="{B55A81A4-4C23-4E44-B049-E02C79EEBE29}" destId="{BD801B9F-9B5C-4EAD-BEB2-C0CBC222A76C}" srcOrd="0" destOrd="0" presId="urn:microsoft.com/office/officeart/2005/8/layout/balance1"/>
    <dgm:cxn modelId="{05DE1CCD-CD3E-B54B-B256-293031DF80DD}" type="presOf" srcId="{91F429FB-1FCC-4DB6-B5EB-05BDBF87AC5E}" destId="{57A2C608-B0A3-6D4D-95A7-48110C10D654}" srcOrd="0" destOrd="0" presId="urn:microsoft.com/office/officeart/2005/8/layout/balance1"/>
    <dgm:cxn modelId="{B19A26F0-8CE9-413B-8322-B0417F24D1B8}" srcId="{B55A81A4-4C23-4E44-B049-E02C79EEBE29}" destId="{5C2AB27E-0233-494F-8ED6-49DC56C69634}" srcOrd="0" destOrd="0" parTransId="{D16E0584-7075-4F0E-B576-E48A327208CE}" sibTransId="{449352ED-5BC4-44D4-BF3B-C1C948800802}"/>
    <dgm:cxn modelId="{4E4575C9-BB53-40B9-9CC0-9C775BA8F798}" type="presParOf" srcId="{513E7D7B-D557-4392-8D2B-D96584CFB231}" destId="{02D57CCA-4DCC-4CBE-BA55-4BBDAD7532DE}" srcOrd="0" destOrd="0" presId="urn:microsoft.com/office/officeart/2005/8/layout/balance1"/>
    <dgm:cxn modelId="{22340DF2-FCE7-4D6E-9D04-A03407C160F8}" type="presParOf" srcId="{513E7D7B-D557-4392-8D2B-D96584CFB231}" destId="{6C821CA9-C6B3-4767-9BB9-80300FB6F65B}" srcOrd="1" destOrd="0" presId="urn:microsoft.com/office/officeart/2005/8/layout/balance1"/>
    <dgm:cxn modelId="{57FC8254-F197-4AFE-B724-21794277CBD7}" type="presParOf" srcId="{6C821CA9-C6B3-4767-9BB9-80300FB6F65B}" destId="{BD801B9F-9B5C-4EAD-BEB2-C0CBC222A76C}" srcOrd="0" destOrd="0" presId="urn:microsoft.com/office/officeart/2005/8/layout/balance1"/>
    <dgm:cxn modelId="{AC98F30B-D94D-45B7-89B7-BD0249E936EF}" type="presParOf" srcId="{6C821CA9-C6B3-4767-9BB9-80300FB6F65B}" destId="{325E434A-7A82-4B00-8BE8-093716122A90}" srcOrd="1" destOrd="0" presId="urn:microsoft.com/office/officeart/2005/8/layout/balance1"/>
    <dgm:cxn modelId="{E897FC51-1B56-423F-BB44-E694FF2C6AFB}" type="presParOf" srcId="{513E7D7B-D557-4392-8D2B-D96584CFB231}" destId="{F648EB23-D03B-40FC-8BE1-1B53936CFAEA}" srcOrd="2" destOrd="0" presId="urn:microsoft.com/office/officeart/2005/8/layout/balance1"/>
    <dgm:cxn modelId="{9505495E-C49C-46BF-A021-26649C568FE5}" type="presParOf" srcId="{F648EB23-D03B-40FC-8BE1-1B53936CFAEA}" destId="{5178FE8D-0747-46BA-B880-EA13365B6AC8}" srcOrd="0" destOrd="0" presId="urn:microsoft.com/office/officeart/2005/8/layout/balance1"/>
    <dgm:cxn modelId="{265B1732-A5EC-4FF7-A62F-495F711F8EC1}" type="presParOf" srcId="{F648EB23-D03B-40FC-8BE1-1B53936CFAEA}" destId="{BDB7F196-6C51-4E75-A51F-DAFB57F7BABE}" srcOrd="1" destOrd="0" presId="urn:microsoft.com/office/officeart/2005/8/layout/balance1"/>
    <dgm:cxn modelId="{3DDA2C7C-2225-9A45-BFE7-55764D61CAD5}" type="presParOf" srcId="{F648EB23-D03B-40FC-8BE1-1B53936CFAEA}" destId="{8522B6E7-E4C8-EC45-A499-9CEB86D443BF}" srcOrd="2" destOrd="0" presId="urn:microsoft.com/office/officeart/2005/8/layout/balance1"/>
    <dgm:cxn modelId="{D97342D5-CD55-8645-9C6C-0D60E40B6BFE}" type="presParOf" srcId="{F648EB23-D03B-40FC-8BE1-1B53936CFAEA}" destId="{3E858C2B-5910-C641-B00D-0D99552DCE2F}" srcOrd="3" destOrd="0" presId="urn:microsoft.com/office/officeart/2005/8/layout/balance1"/>
    <dgm:cxn modelId="{F527FDFF-FAE4-BE42-9BA7-F4BD5535B1D7}" type="presParOf" srcId="{F648EB23-D03B-40FC-8BE1-1B53936CFAEA}" destId="{57A2C608-B0A3-6D4D-95A7-48110C10D654}" srcOrd="4" destOrd="0" presId="urn:microsoft.com/office/officeart/2005/8/layout/balance1"/>
    <dgm:cxn modelId="{E03C6142-3CD1-F24B-BAC2-91CF133C93E1}" type="presParOf" srcId="{F648EB23-D03B-40FC-8BE1-1B53936CFAEA}" destId="{D7299A0D-0FCE-5A49-BF17-2C8BDCB69932}" srcOrd="5" destOrd="0" presId="urn:microsoft.com/office/officeart/2005/8/layout/balance1"/>
    <dgm:cxn modelId="{FCB8FB9B-09AB-614E-9F73-E469E2CD0CAC}" type="presParOf" srcId="{F648EB23-D03B-40FC-8BE1-1B53936CFAEA}" destId="{AB328989-F4F0-7F44-9B1E-EDC11EF2D967}" srcOrd="6" destOrd="0" presId="urn:microsoft.com/office/officeart/2005/8/layout/balance1"/>
    <dgm:cxn modelId="{ED883FA5-0594-9943-BA2E-AD18683713F0}" type="presParOf" srcId="{F648EB23-D03B-40FC-8BE1-1B53936CFAEA}" destId="{16D5FECF-D199-2044-936F-30C9842EDD42}" srcOrd="7" destOrd="0" presId="urn:microsoft.com/office/officeart/2005/8/layout/balance1"/>
    <dgm:cxn modelId="{81B64B4A-D8F6-1B46-B314-D24797AD5DB7}" type="presParOf" srcId="{F648EB23-D03B-40FC-8BE1-1B53936CFAEA}" destId="{B1F96C05-AA24-3F42-9087-A8E2A49AC9D6}"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F3D02E-1383-4455-B859-B479A78C354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B55A81A4-4C23-4E44-B049-E02C79EEBE29}">
      <dgm:prSet phldrT="[Text]"/>
      <dgm:spPr>
        <a:solidFill>
          <a:srgbClr val="FF583C">
            <a:alpha val="89804"/>
          </a:srgbClr>
        </a:solidFill>
        <a:ln>
          <a:solidFill>
            <a:srgbClr val="EAD6D2">
              <a:alpha val="89804"/>
            </a:srgbClr>
          </a:solidFill>
        </a:ln>
      </dgm:spPr>
      <dgm:t>
        <a:bodyPr/>
        <a:lstStyle/>
        <a:p>
          <a:r>
            <a:rPr lang="en-US" dirty="0"/>
            <a:t>Weakness</a:t>
          </a:r>
        </a:p>
      </dgm:t>
    </dgm:pt>
    <dgm:pt modelId="{4011C045-44F1-4F63-8707-BEBF13C9630D}" type="parTrans" cxnId="{9F5D49C8-E06C-4E64-8D94-F7772B1153A7}">
      <dgm:prSet/>
      <dgm:spPr/>
      <dgm:t>
        <a:bodyPr/>
        <a:lstStyle/>
        <a:p>
          <a:endParaRPr lang="en-US"/>
        </a:p>
      </dgm:t>
    </dgm:pt>
    <dgm:pt modelId="{AD57AAA0-8DF2-44B4-9ED5-CDB831170007}" type="sibTrans" cxnId="{9F5D49C8-E06C-4E64-8D94-F7772B1153A7}">
      <dgm:prSet/>
      <dgm:spPr/>
      <dgm:t>
        <a:bodyPr/>
        <a:lstStyle/>
        <a:p>
          <a:endParaRPr lang="en-US"/>
        </a:p>
      </dgm:t>
    </dgm:pt>
    <dgm:pt modelId="{35182B31-E9E6-4452-B590-B75E91CB9BE4}">
      <dgm:prSet phldrT="[Text]"/>
      <dgm:spPr>
        <a:solidFill>
          <a:srgbClr val="92D050">
            <a:alpha val="90000"/>
          </a:srgbClr>
        </a:solidFill>
      </dgm:spPr>
      <dgm:t>
        <a:bodyPr/>
        <a:lstStyle/>
        <a:p>
          <a:r>
            <a:rPr lang="en-US" dirty="0"/>
            <a:t>Strengths</a:t>
          </a:r>
        </a:p>
      </dgm:t>
    </dgm:pt>
    <dgm:pt modelId="{5977D328-6E96-4C30-8911-EA314733023F}" type="parTrans" cxnId="{2098ABAC-7B08-4941-8A78-3CC2619656D3}">
      <dgm:prSet/>
      <dgm:spPr/>
      <dgm:t>
        <a:bodyPr/>
        <a:lstStyle/>
        <a:p>
          <a:endParaRPr lang="en-US"/>
        </a:p>
      </dgm:t>
    </dgm:pt>
    <dgm:pt modelId="{9E5246C4-2643-4A58-AD80-E23DC10F4F59}" type="sibTrans" cxnId="{2098ABAC-7B08-4941-8A78-3CC2619656D3}">
      <dgm:prSet/>
      <dgm:spPr/>
      <dgm:t>
        <a:bodyPr/>
        <a:lstStyle/>
        <a:p>
          <a:endParaRPr lang="en-US"/>
        </a:p>
      </dgm:t>
    </dgm:pt>
    <dgm:pt modelId="{91F429FB-1FCC-4DB6-B5EB-05BDBF87AC5E}">
      <dgm:prSet phldrT="[Text]"/>
      <dgm:spPr/>
      <dgm:t>
        <a:bodyPr/>
        <a:lstStyle/>
        <a:p>
          <a:r>
            <a:rPr lang="en-US" dirty="0"/>
            <a:t>Very Less Assumption</a:t>
          </a:r>
        </a:p>
      </dgm:t>
    </dgm:pt>
    <dgm:pt modelId="{0D1C744F-5B61-4AF9-97AE-DDAF8134579B}" type="parTrans" cxnId="{4577CB22-E42D-425B-A66D-E8C045B41395}">
      <dgm:prSet/>
      <dgm:spPr/>
      <dgm:t>
        <a:bodyPr/>
        <a:lstStyle/>
        <a:p>
          <a:endParaRPr lang="en-US"/>
        </a:p>
      </dgm:t>
    </dgm:pt>
    <dgm:pt modelId="{F344613A-FFB5-4FAF-B092-EAD75AE56D0F}" type="sibTrans" cxnId="{4577CB22-E42D-425B-A66D-E8C045B41395}">
      <dgm:prSet/>
      <dgm:spPr/>
      <dgm:t>
        <a:bodyPr/>
        <a:lstStyle/>
        <a:p>
          <a:endParaRPr lang="en-US"/>
        </a:p>
      </dgm:t>
    </dgm:pt>
    <dgm:pt modelId="{A6448C7C-11C9-47E2-B2F3-1040BFF78370}">
      <dgm:prSet phldrT="[Text]"/>
      <dgm:spPr/>
      <dgm:t>
        <a:bodyPr/>
        <a:lstStyle/>
        <a:p>
          <a:endParaRPr lang="en-GB"/>
        </a:p>
      </dgm:t>
    </dgm:pt>
    <dgm:pt modelId="{A83B6484-1E2B-4703-8D91-1470B22E9B4A}" type="parTrans" cxnId="{0A424100-849D-4A5A-9085-61EB6FFB894D}">
      <dgm:prSet/>
      <dgm:spPr/>
      <dgm:t>
        <a:bodyPr/>
        <a:lstStyle/>
        <a:p>
          <a:endParaRPr lang="en-US"/>
        </a:p>
      </dgm:t>
    </dgm:pt>
    <dgm:pt modelId="{2806F47B-FDE7-4368-8C3E-92A3A6C45B55}" type="sibTrans" cxnId="{0A424100-849D-4A5A-9085-61EB6FFB894D}">
      <dgm:prSet/>
      <dgm:spPr/>
      <dgm:t>
        <a:bodyPr/>
        <a:lstStyle/>
        <a:p>
          <a:endParaRPr lang="en-US"/>
        </a:p>
      </dgm:t>
    </dgm:pt>
    <dgm:pt modelId="{A62034D9-988C-4123-BA46-770A59020FD1}">
      <dgm:prSet phldrT="[Text]"/>
      <dgm:spPr/>
      <dgm:t>
        <a:bodyPr/>
        <a:lstStyle/>
        <a:p>
          <a:endParaRPr lang="en-US" dirty="0"/>
        </a:p>
      </dgm:t>
    </dgm:pt>
    <dgm:pt modelId="{DCAB3EF1-B38B-4EC7-8C22-E1AF20BBAB6A}" type="parTrans" cxnId="{0D780F79-3818-4BEE-8776-F2630B88FC25}">
      <dgm:prSet/>
      <dgm:spPr/>
      <dgm:t>
        <a:bodyPr/>
        <a:lstStyle/>
        <a:p>
          <a:endParaRPr lang="en-US"/>
        </a:p>
      </dgm:t>
    </dgm:pt>
    <dgm:pt modelId="{957A915C-0293-4FFD-8F0F-D28AC1C6E605}" type="sibTrans" cxnId="{0D780F79-3818-4BEE-8776-F2630B88FC25}">
      <dgm:prSet/>
      <dgm:spPr/>
      <dgm:t>
        <a:bodyPr/>
        <a:lstStyle/>
        <a:p>
          <a:endParaRPr lang="en-US"/>
        </a:p>
      </dgm:t>
    </dgm:pt>
    <dgm:pt modelId="{71384D12-53BD-4985-9C8B-6E65E1100E3A}">
      <dgm:prSet phldrT="[Text]"/>
      <dgm:spPr/>
      <dgm:t>
        <a:bodyPr/>
        <a:lstStyle/>
        <a:p>
          <a:r>
            <a:rPr lang="en-US" dirty="0"/>
            <a:t>Dynamic: Small changes</a:t>
          </a:r>
        </a:p>
      </dgm:t>
    </dgm:pt>
    <dgm:pt modelId="{A8F7D1BA-5317-4E52-9B51-EBDD983BF82A}" type="parTrans" cxnId="{35BD8F93-8390-4421-8333-42C8D75B7B47}">
      <dgm:prSet/>
      <dgm:spPr/>
      <dgm:t>
        <a:bodyPr/>
        <a:lstStyle/>
        <a:p>
          <a:endParaRPr lang="en-US"/>
        </a:p>
      </dgm:t>
    </dgm:pt>
    <dgm:pt modelId="{1A34B05F-E6BB-4E9B-B51B-2D0F151FB1A5}" type="sibTrans" cxnId="{35BD8F93-8390-4421-8333-42C8D75B7B47}">
      <dgm:prSet/>
      <dgm:spPr/>
      <dgm:t>
        <a:bodyPr/>
        <a:lstStyle/>
        <a:p>
          <a:endParaRPr lang="en-US"/>
        </a:p>
      </dgm:t>
    </dgm:pt>
    <dgm:pt modelId="{776CF81F-AB68-2841-B579-E58590ACEE4D}">
      <dgm:prSet phldrT="[Text]"/>
      <dgm:spPr/>
      <dgm:t>
        <a:bodyPr/>
        <a:lstStyle/>
        <a:p>
          <a:r>
            <a:rPr lang="en-US" dirty="0"/>
            <a:t>Non - linear rules</a:t>
          </a:r>
        </a:p>
      </dgm:t>
    </dgm:pt>
    <dgm:pt modelId="{4DE6A1AB-1D91-764C-88E3-C00657EA126B}" type="parTrans" cxnId="{9EF9E8D1-98F4-FA49-B38A-F929CFF4B771}">
      <dgm:prSet/>
      <dgm:spPr/>
      <dgm:t>
        <a:bodyPr/>
        <a:lstStyle/>
        <a:p>
          <a:endParaRPr lang="en-GB"/>
        </a:p>
      </dgm:t>
    </dgm:pt>
    <dgm:pt modelId="{B05238A6-CF52-2046-B90A-13E3FC0DA621}" type="sibTrans" cxnId="{9EF9E8D1-98F4-FA49-B38A-F929CFF4B771}">
      <dgm:prSet/>
      <dgm:spPr/>
      <dgm:t>
        <a:bodyPr/>
        <a:lstStyle/>
        <a:p>
          <a:endParaRPr lang="en-GB"/>
        </a:p>
      </dgm:t>
    </dgm:pt>
    <dgm:pt modelId="{59DF8A77-66A0-3545-B7F6-FF8B96D3680A}">
      <dgm:prSet phldrT="[Text]"/>
      <dgm:spPr/>
      <dgm:t>
        <a:bodyPr/>
        <a:lstStyle/>
        <a:p>
          <a:endParaRPr lang="en-GB"/>
        </a:p>
      </dgm:t>
    </dgm:pt>
    <dgm:pt modelId="{C6D05BFD-2222-DE46-A165-3FAF824950DA}" type="parTrans" cxnId="{D2DF22E4-648E-F84D-85C6-86C66B164320}">
      <dgm:prSet/>
      <dgm:spPr/>
      <dgm:t>
        <a:bodyPr/>
        <a:lstStyle/>
        <a:p>
          <a:endParaRPr lang="en-GB"/>
        </a:p>
      </dgm:t>
    </dgm:pt>
    <dgm:pt modelId="{243DDD7A-041C-D145-AC0C-31BD66D3C397}" type="sibTrans" cxnId="{D2DF22E4-648E-F84D-85C6-86C66B164320}">
      <dgm:prSet/>
      <dgm:spPr/>
      <dgm:t>
        <a:bodyPr/>
        <a:lstStyle/>
        <a:p>
          <a:endParaRPr lang="en-GB"/>
        </a:p>
      </dgm:t>
    </dgm:pt>
    <dgm:pt modelId="{72137A4E-9FAF-4A4B-B377-E57B819B474A}">
      <dgm:prSet phldrT="[Text]"/>
      <dgm:spPr/>
      <dgm:t>
        <a:bodyPr/>
        <a:lstStyle/>
        <a:p>
          <a:r>
            <a:rPr lang="en-US" dirty="0"/>
            <a:t>Model complexity</a:t>
          </a:r>
        </a:p>
      </dgm:t>
    </dgm:pt>
    <dgm:pt modelId="{D9407DC4-9993-7142-B3ED-5133B31F58A5}" type="parTrans" cxnId="{F39F402B-162D-594D-A4D6-89F7BCC3A08D}">
      <dgm:prSet/>
      <dgm:spPr/>
      <dgm:t>
        <a:bodyPr/>
        <a:lstStyle/>
        <a:p>
          <a:endParaRPr lang="en-GB"/>
        </a:p>
      </dgm:t>
    </dgm:pt>
    <dgm:pt modelId="{33A44F80-3700-4544-B3C2-6679F62D3154}" type="sibTrans" cxnId="{F39F402B-162D-594D-A4D6-89F7BCC3A08D}">
      <dgm:prSet/>
      <dgm:spPr/>
      <dgm:t>
        <a:bodyPr/>
        <a:lstStyle/>
        <a:p>
          <a:endParaRPr lang="en-GB"/>
        </a:p>
      </dgm:t>
    </dgm:pt>
    <dgm:pt modelId="{513E7D7B-D557-4392-8D2B-D96584CFB231}" type="pres">
      <dgm:prSet presAssocID="{49F3D02E-1383-4455-B859-B479A78C354D}" presName="outerComposite" presStyleCnt="0">
        <dgm:presLayoutVars>
          <dgm:chMax val="2"/>
          <dgm:animLvl val="lvl"/>
          <dgm:resizeHandles val="exact"/>
        </dgm:presLayoutVars>
      </dgm:prSet>
      <dgm:spPr/>
    </dgm:pt>
    <dgm:pt modelId="{02D57CCA-4DCC-4CBE-BA55-4BBDAD7532DE}" type="pres">
      <dgm:prSet presAssocID="{49F3D02E-1383-4455-B859-B479A78C354D}" presName="dummyMaxCanvas" presStyleCnt="0"/>
      <dgm:spPr/>
    </dgm:pt>
    <dgm:pt modelId="{6C821CA9-C6B3-4767-9BB9-80300FB6F65B}" type="pres">
      <dgm:prSet presAssocID="{49F3D02E-1383-4455-B859-B479A78C354D}" presName="parentComposite" presStyleCnt="0"/>
      <dgm:spPr/>
    </dgm:pt>
    <dgm:pt modelId="{BD801B9F-9B5C-4EAD-BEB2-C0CBC222A76C}" type="pres">
      <dgm:prSet presAssocID="{49F3D02E-1383-4455-B859-B479A78C354D}" presName="parent1" presStyleLbl="alignAccFollowNode1" presStyleIdx="0" presStyleCnt="4">
        <dgm:presLayoutVars>
          <dgm:chMax val="4"/>
        </dgm:presLayoutVars>
      </dgm:prSet>
      <dgm:spPr/>
    </dgm:pt>
    <dgm:pt modelId="{325E434A-7A82-4B00-8BE8-093716122A90}" type="pres">
      <dgm:prSet presAssocID="{49F3D02E-1383-4455-B859-B479A78C354D}" presName="parent2" presStyleLbl="alignAccFollowNode1" presStyleIdx="1" presStyleCnt="4">
        <dgm:presLayoutVars>
          <dgm:chMax val="4"/>
        </dgm:presLayoutVars>
      </dgm:prSet>
      <dgm:spPr/>
    </dgm:pt>
    <dgm:pt modelId="{F648EB23-D03B-40FC-8BE1-1B53936CFAEA}" type="pres">
      <dgm:prSet presAssocID="{49F3D02E-1383-4455-B859-B479A78C354D}" presName="childrenComposite" presStyleCnt="0"/>
      <dgm:spPr/>
    </dgm:pt>
    <dgm:pt modelId="{5178FE8D-0747-46BA-B880-EA13365B6AC8}" type="pres">
      <dgm:prSet presAssocID="{49F3D02E-1383-4455-B859-B479A78C354D}" presName="dummyMaxCanvas_ChildArea" presStyleCnt="0"/>
      <dgm:spPr/>
    </dgm:pt>
    <dgm:pt modelId="{BDB7F196-6C51-4E75-A51F-DAFB57F7BABE}" type="pres">
      <dgm:prSet presAssocID="{49F3D02E-1383-4455-B859-B479A78C354D}" presName="fulcrum" presStyleLbl="alignAccFollowNode1" presStyleIdx="2" presStyleCnt="4"/>
      <dgm:spPr>
        <a:solidFill>
          <a:schemeClr val="accent3">
            <a:alpha val="90000"/>
          </a:schemeClr>
        </a:solidFill>
      </dgm:spPr>
    </dgm:pt>
    <dgm:pt modelId="{DCA8E537-E48A-4645-BDAB-34316D2B3AB2}" type="pres">
      <dgm:prSet presAssocID="{49F3D02E-1383-4455-B859-B479A78C354D}" presName="balance_13" presStyleLbl="alignAccFollowNode1" presStyleIdx="3" presStyleCnt="4">
        <dgm:presLayoutVars>
          <dgm:bulletEnabled val="1"/>
        </dgm:presLayoutVars>
      </dgm:prSet>
      <dgm:spPr/>
    </dgm:pt>
    <dgm:pt modelId="{C21F0D7D-8D4E-4549-9F15-B41F4C0B1362}" type="pres">
      <dgm:prSet presAssocID="{49F3D02E-1383-4455-B859-B479A78C354D}" presName="right_13_1" presStyleLbl="node1" presStyleIdx="0" presStyleCnt="4">
        <dgm:presLayoutVars>
          <dgm:bulletEnabled val="1"/>
        </dgm:presLayoutVars>
      </dgm:prSet>
      <dgm:spPr/>
    </dgm:pt>
    <dgm:pt modelId="{3EE3D3E3-222C-AC40-BB76-ECDDBD023CD3}" type="pres">
      <dgm:prSet presAssocID="{49F3D02E-1383-4455-B859-B479A78C354D}" presName="right_13_2" presStyleLbl="node1" presStyleIdx="1" presStyleCnt="4">
        <dgm:presLayoutVars>
          <dgm:bulletEnabled val="1"/>
        </dgm:presLayoutVars>
      </dgm:prSet>
      <dgm:spPr/>
    </dgm:pt>
    <dgm:pt modelId="{4BCE2ACA-A5C9-9E4D-A01F-BFB22E52C704}" type="pres">
      <dgm:prSet presAssocID="{49F3D02E-1383-4455-B859-B479A78C354D}" presName="right_13_3" presStyleLbl="node1" presStyleIdx="2" presStyleCnt="4">
        <dgm:presLayoutVars>
          <dgm:bulletEnabled val="1"/>
        </dgm:presLayoutVars>
      </dgm:prSet>
      <dgm:spPr/>
    </dgm:pt>
    <dgm:pt modelId="{149453C0-19E2-1442-A43F-30B61745ABA2}" type="pres">
      <dgm:prSet presAssocID="{49F3D02E-1383-4455-B859-B479A78C354D}" presName="left_13_1" presStyleLbl="node1" presStyleIdx="3" presStyleCnt="4">
        <dgm:presLayoutVars>
          <dgm:bulletEnabled val="1"/>
        </dgm:presLayoutVars>
      </dgm:prSet>
      <dgm:spPr/>
    </dgm:pt>
  </dgm:ptLst>
  <dgm:cxnLst>
    <dgm:cxn modelId="{0A424100-849D-4A5A-9085-61EB6FFB894D}" srcId="{49F3D02E-1383-4455-B859-B479A78C354D}" destId="{A6448C7C-11C9-47E2-B2F3-1040BFF78370}" srcOrd="3" destOrd="0" parTransId="{A83B6484-1E2B-4703-8D91-1470B22E9B4A}" sibTransId="{2806F47B-FDE7-4368-8C3E-92A3A6C45B55}"/>
    <dgm:cxn modelId="{0C06171C-AF2E-49CA-BA12-5E2B26C16E6D}" type="presOf" srcId="{35182B31-E9E6-4452-B590-B75E91CB9BE4}" destId="{325E434A-7A82-4B00-8BE8-093716122A90}" srcOrd="0" destOrd="0" presId="urn:microsoft.com/office/officeart/2005/8/layout/balance1"/>
    <dgm:cxn modelId="{4577CB22-E42D-425B-A66D-E8C045B41395}" srcId="{35182B31-E9E6-4452-B590-B75E91CB9BE4}" destId="{91F429FB-1FCC-4DB6-B5EB-05BDBF87AC5E}" srcOrd="0" destOrd="0" parTransId="{0D1C744F-5B61-4AF9-97AE-DDAF8134579B}" sibTransId="{F344613A-FFB5-4FAF-B092-EAD75AE56D0F}"/>
    <dgm:cxn modelId="{F39F402B-162D-594D-A4D6-89F7BCC3A08D}" srcId="{35182B31-E9E6-4452-B590-B75E91CB9BE4}" destId="{72137A4E-9FAF-4A4B-B377-E57B819B474A}" srcOrd="1" destOrd="0" parTransId="{D9407DC4-9993-7142-B3ED-5133B31F58A5}" sibTransId="{33A44F80-3700-4544-B3C2-6679F62D3154}"/>
    <dgm:cxn modelId="{BFB1EE4E-45ED-45F0-9537-A54E47C414E2}" type="presOf" srcId="{49F3D02E-1383-4455-B859-B479A78C354D}" destId="{513E7D7B-D557-4392-8D2B-D96584CFB231}" srcOrd="0" destOrd="0" presId="urn:microsoft.com/office/officeart/2005/8/layout/balance1"/>
    <dgm:cxn modelId="{0D780F79-3818-4BEE-8776-F2630B88FC25}" srcId="{49F3D02E-1383-4455-B859-B479A78C354D}" destId="{A62034D9-988C-4123-BA46-770A59020FD1}" srcOrd="4" destOrd="0" parTransId="{DCAB3EF1-B38B-4EC7-8C22-E1AF20BBAB6A}" sibTransId="{957A915C-0293-4FFD-8F0F-D28AC1C6E605}"/>
    <dgm:cxn modelId="{35BD8F93-8390-4421-8333-42C8D75B7B47}" srcId="{B55A81A4-4C23-4E44-B049-E02C79EEBE29}" destId="{71384D12-53BD-4985-9C8B-6E65E1100E3A}" srcOrd="0" destOrd="0" parTransId="{A8F7D1BA-5317-4E52-9B51-EBDD983BF82A}" sibTransId="{1A34B05F-E6BB-4E9B-B51B-2D0F151FB1A5}"/>
    <dgm:cxn modelId="{1C8169A2-D536-E54E-ACCD-39B88050416A}" type="presOf" srcId="{71384D12-53BD-4985-9C8B-6E65E1100E3A}" destId="{149453C0-19E2-1442-A43F-30B61745ABA2}" srcOrd="0" destOrd="0" presId="urn:microsoft.com/office/officeart/2005/8/layout/balance1"/>
    <dgm:cxn modelId="{2098ABAC-7B08-4941-8A78-3CC2619656D3}" srcId="{49F3D02E-1383-4455-B859-B479A78C354D}" destId="{35182B31-E9E6-4452-B590-B75E91CB9BE4}" srcOrd="1" destOrd="0" parTransId="{5977D328-6E96-4C30-8911-EA314733023F}" sibTransId="{9E5246C4-2643-4A58-AD80-E23DC10F4F59}"/>
    <dgm:cxn modelId="{979014B3-3411-2F4B-9166-50AB8E9947F2}" type="presOf" srcId="{72137A4E-9FAF-4A4B-B377-E57B819B474A}" destId="{3EE3D3E3-222C-AC40-BB76-ECDDBD023CD3}" srcOrd="0" destOrd="0" presId="urn:microsoft.com/office/officeart/2005/8/layout/balance1"/>
    <dgm:cxn modelId="{9F5D49C8-E06C-4E64-8D94-F7772B1153A7}" srcId="{49F3D02E-1383-4455-B859-B479A78C354D}" destId="{B55A81A4-4C23-4E44-B049-E02C79EEBE29}" srcOrd="0" destOrd="0" parTransId="{4011C045-44F1-4F63-8707-BEBF13C9630D}" sibTransId="{AD57AAA0-8DF2-44B4-9ED5-CDB831170007}"/>
    <dgm:cxn modelId="{C684D9CA-FE99-0340-AF2C-1EA436E107F0}" type="presOf" srcId="{91F429FB-1FCC-4DB6-B5EB-05BDBF87AC5E}" destId="{C21F0D7D-8D4E-4549-9F15-B41F4C0B1362}" srcOrd="0" destOrd="0" presId="urn:microsoft.com/office/officeart/2005/8/layout/balance1"/>
    <dgm:cxn modelId="{5F88DDCB-B746-44AE-BC5C-668279B61A42}" type="presOf" srcId="{B55A81A4-4C23-4E44-B049-E02C79EEBE29}" destId="{BD801B9F-9B5C-4EAD-BEB2-C0CBC222A76C}" srcOrd="0" destOrd="0" presId="urn:microsoft.com/office/officeart/2005/8/layout/balance1"/>
    <dgm:cxn modelId="{9EF9E8D1-98F4-FA49-B38A-F929CFF4B771}" srcId="{35182B31-E9E6-4452-B590-B75E91CB9BE4}" destId="{776CF81F-AB68-2841-B579-E58590ACEE4D}" srcOrd="2" destOrd="0" parTransId="{4DE6A1AB-1D91-764C-88E3-C00657EA126B}" sibTransId="{B05238A6-CF52-2046-B90A-13E3FC0DA621}"/>
    <dgm:cxn modelId="{D2DF22E4-648E-F84D-85C6-86C66B164320}" srcId="{49F3D02E-1383-4455-B859-B479A78C354D}" destId="{59DF8A77-66A0-3545-B7F6-FF8B96D3680A}" srcOrd="2" destOrd="0" parTransId="{C6D05BFD-2222-DE46-A165-3FAF824950DA}" sibTransId="{243DDD7A-041C-D145-AC0C-31BD66D3C397}"/>
    <dgm:cxn modelId="{D25BB3E6-F208-164A-8040-AE4595360207}" type="presOf" srcId="{776CF81F-AB68-2841-B579-E58590ACEE4D}" destId="{4BCE2ACA-A5C9-9E4D-A01F-BFB22E52C704}" srcOrd="0" destOrd="0" presId="urn:microsoft.com/office/officeart/2005/8/layout/balance1"/>
    <dgm:cxn modelId="{4E4575C9-BB53-40B9-9CC0-9C775BA8F798}" type="presParOf" srcId="{513E7D7B-D557-4392-8D2B-D96584CFB231}" destId="{02D57CCA-4DCC-4CBE-BA55-4BBDAD7532DE}" srcOrd="0" destOrd="0" presId="urn:microsoft.com/office/officeart/2005/8/layout/balance1"/>
    <dgm:cxn modelId="{22340DF2-FCE7-4D6E-9D04-A03407C160F8}" type="presParOf" srcId="{513E7D7B-D557-4392-8D2B-D96584CFB231}" destId="{6C821CA9-C6B3-4767-9BB9-80300FB6F65B}" srcOrd="1" destOrd="0" presId="urn:microsoft.com/office/officeart/2005/8/layout/balance1"/>
    <dgm:cxn modelId="{57FC8254-F197-4AFE-B724-21794277CBD7}" type="presParOf" srcId="{6C821CA9-C6B3-4767-9BB9-80300FB6F65B}" destId="{BD801B9F-9B5C-4EAD-BEB2-C0CBC222A76C}" srcOrd="0" destOrd="0" presId="urn:microsoft.com/office/officeart/2005/8/layout/balance1"/>
    <dgm:cxn modelId="{AC98F30B-D94D-45B7-89B7-BD0249E936EF}" type="presParOf" srcId="{6C821CA9-C6B3-4767-9BB9-80300FB6F65B}" destId="{325E434A-7A82-4B00-8BE8-093716122A90}" srcOrd="1" destOrd="0" presId="urn:microsoft.com/office/officeart/2005/8/layout/balance1"/>
    <dgm:cxn modelId="{E897FC51-1B56-423F-BB44-E694FF2C6AFB}" type="presParOf" srcId="{513E7D7B-D557-4392-8D2B-D96584CFB231}" destId="{F648EB23-D03B-40FC-8BE1-1B53936CFAEA}" srcOrd="2" destOrd="0" presId="urn:microsoft.com/office/officeart/2005/8/layout/balance1"/>
    <dgm:cxn modelId="{9505495E-C49C-46BF-A021-26649C568FE5}" type="presParOf" srcId="{F648EB23-D03B-40FC-8BE1-1B53936CFAEA}" destId="{5178FE8D-0747-46BA-B880-EA13365B6AC8}" srcOrd="0" destOrd="0" presId="urn:microsoft.com/office/officeart/2005/8/layout/balance1"/>
    <dgm:cxn modelId="{265B1732-A5EC-4FF7-A62F-495F711F8EC1}" type="presParOf" srcId="{F648EB23-D03B-40FC-8BE1-1B53936CFAEA}" destId="{BDB7F196-6C51-4E75-A51F-DAFB57F7BABE}" srcOrd="1" destOrd="0" presId="urn:microsoft.com/office/officeart/2005/8/layout/balance1"/>
    <dgm:cxn modelId="{5DEAA485-713A-AF4A-8229-31E1EC75DE37}" type="presParOf" srcId="{F648EB23-D03B-40FC-8BE1-1B53936CFAEA}" destId="{DCA8E537-E48A-4645-BDAB-34316D2B3AB2}" srcOrd="2" destOrd="0" presId="urn:microsoft.com/office/officeart/2005/8/layout/balance1"/>
    <dgm:cxn modelId="{0CCC7088-D739-D94F-BAB5-05FC0BFC6D4F}" type="presParOf" srcId="{F648EB23-D03B-40FC-8BE1-1B53936CFAEA}" destId="{C21F0D7D-8D4E-4549-9F15-B41F4C0B1362}" srcOrd="3" destOrd="0" presId="urn:microsoft.com/office/officeart/2005/8/layout/balance1"/>
    <dgm:cxn modelId="{AC5FCEE8-B6BE-684F-B202-C1948FE93861}" type="presParOf" srcId="{F648EB23-D03B-40FC-8BE1-1B53936CFAEA}" destId="{3EE3D3E3-222C-AC40-BB76-ECDDBD023CD3}" srcOrd="4" destOrd="0" presId="urn:microsoft.com/office/officeart/2005/8/layout/balance1"/>
    <dgm:cxn modelId="{03508309-976B-9446-BE4A-0E72E5C8DFA8}" type="presParOf" srcId="{F648EB23-D03B-40FC-8BE1-1B53936CFAEA}" destId="{4BCE2ACA-A5C9-9E4D-A01F-BFB22E52C704}" srcOrd="5" destOrd="0" presId="urn:microsoft.com/office/officeart/2005/8/layout/balance1"/>
    <dgm:cxn modelId="{440CF5FA-EFD0-BB40-BDB8-3DCDEBB848B4}" type="presParOf" srcId="{F648EB23-D03B-40FC-8BE1-1B53936CFAEA}" destId="{149453C0-19E2-1442-A43F-30B61745ABA2}"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F3D02E-1383-4455-B859-B479A78C354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B55A81A4-4C23-4E44-B049-E02C79EEBE29}">
      <dgm:prSet phldrT="[Text]"/>
      <dgm:spPr>
        <a:solidFill>
          <a:srgbClr val="FF583C">
            <a:alpha val="89804"/>
          </a:srgbClr>
        </a:solidFill>
        <a:ln>
          <a:solidFill>
            <a:srgbClr val="EAD6D2">
              <a:alpha val="89804"/>
            </a:srgbClr>
          </a:solidFill>
        </a:ln>
      </dgm:spPr>
      <dgm:t>
        <a:bodyPr/>
        <a:lstStyle/>
        <a:p>
          <a:r>
            <a:rPr lang="en-US" dirty="0"/>
            <a:t>Weakness</a:t>
          </a:r>
        </a:p>
      </dgm:t>
    </dgm:pt>
    <dgm:pt modelId="{4011C045-44F1-4F63-8707-BEBF13C9630D}" type="parTrans" cxnId="{9F5D49C8-E06C-4E64-8D94-F7772B1153A7}">
      <dgm:prSet/>
      <dgm:spPr/>
      <dgm:t>
        <a:bodyPr/>
        <a:lstStyle/>
        <a:p>
          <a:endParaRPr lang="en-US"/>
        </a:p>
      </dgm:t>
    </dgm:pt>
    <dgm:pt modelId="{AD57AAA0-8DF2-44B4-9ED5-CDB831170007}" type="sibTrans" cxnId="{9F5D49C8-E06C-4E64-8D94-F7772B1153A7}">
      <dgm:prSet/>
      <dgm:spPr/>
      <dgm:t>
        <a:bodyPr/>
        <a:lstStyle/>
        <a:p>
          <a:endParaRPr lang="en-US"/>
        </a:p>
      </dgm:t>
    </dgm:pt>
    <dgm:pt modelId="{35182B31-E9E6-4452-B590-B75E91CB9BE4}">
      <dgm:prSet phldrT="[Text]"/>
      <dgm:spPr>
        <a:solidFill>
          <a:srgbClr val="92D050">
            <a:alpha val="90000"/>
          </a:srgbClr>
        </a:solidFill>
      </dgm:spPr>
      <dgm:t>
        <a:bodyPr/>
        <a:lstStyle/>
        <a:p>
          <a:r>
            <a:rPr lang="en-US" dirty="0"/>
            <a:t>Strengths</a:t>
          </a:r>
        </a:p>
      </dgm:t>
    </dgm:pt>
    <dgm:pt modelId="{5977D328-6E96-4C30-8911-EA314733023F}" type="parTrans" cxnId="{2098ABAC-7B08-4941-8A78-3CC2619656D3}">
      <dgm:prSet/>
      <dgm:spPr/>
      <dgm:t>
        <a:bodyPr/>
        <a:lstStyle/>
        <a:p>
          <a:endParaRPr lang="en-US"/>
        </a:p>
      </dgm:t>
    </dgm:pt>
    <dgm:pt modelId="{9E5246C4-2643-4A58-AD80-E23DC10F4F59}" type="sibTrans" cxnId="{2098ABAC-7B08-4941-8A78-3CC2619656D3}">
      <dgm:prSet/>
      <dgm:spPr/>
      <dgm:t>
        <a:bodyPr/>
        <a:lstStyle/>
        <a:p>
          <a:endParaRPr lang="en-US"/>
        </a:p>
      </dgm:t>
    </dgm:pt>
    <dgm:pt modelId="{A6448C7C-11C9-47E2-B2F3-1040BFF78370}">
      <dgm:prSet phldrT="[Text]"/>
      <dgm:spPr/>
      <dgm:t>
        <a:bodyPr/>
        <a:lstStyle/>
        <a:p>
          <a:endParaRPr lang="en-GB"/>
        </a:p>
      </dgm:t>
    </dgm:pt>
    <dgm:pt modelId="{A83B6484-1E2B-4703-8D91-1470B22E9B4A}" type="parTrans" cxnId="{0A424100-849D-4A5A-9085-61EB6FFB894D}">
      <dgm:prSet/>
      <dgm:spPr/>
      <dgm:t>
        <a:bodyPr/>
        <a:lstStyle/>
        <a:p>
          <a:endParaRPr lang="en-US"/>
        </a:p>
      </dgm:t>
    </dgm:pt>
    <dgm:pt modelId="{2806F47B-FDE7-4368-8C3E-92A3A6C45B55}" type="sibTrans" cxnId="{0A424100-849D-4A5A-9085-61EB6FFB894D}">
      <dgm:prSet/>
      <dgm:spPr/>
      <dgm:t>
        <a:bodyPr/>
        <a:lstStyle/>
        <a:p>
          <a:endParaRPr lang="en-US"/>
        </a:p>
      </dgm:t>
    </dgm:pt>
    <dgm:pt modelId="{A62034D9-988C-4123-BA46-770A59020FD1}">
      <dgm:prSet phldrT="[Text]"/>
      <dgm:spPr/>
      <dgm:t>
        <a:bodyPr/>
        <a:lstStyle/>
        <a:p>
          <a:endParaRPr lang="en-US" dirty="0"/>
        </a:p>
      </dgm:t>
    </dgm:pt>
    <dgm:pt modelId="{DCAB3EF1-B38B-4EC7-8C22-E1AF20BBAB6A}" type="parTrans" cxnId="{0D780F79-3818-4BEE-8776-F2630B88FC25}">
      <dgm:prSet/>
      <dgm:spPr/>
      <dgm:t>
        <a:bodyPr/>
        <a:lstStyle/>
        <a:p>
          <a:endParaRPr lang="en-US"/>
        </a:p>
      </dgm:t>
    </dgm:pt>
    <dgm:pt modelId="{957A915C-0293-4FFD-8F0F-D28AC1C6E605}" type="sibTrans" cxnId="{0D780F79-3818-4BEE-8776-F2630B88FC25}">
      <dgm:prSet/>
      <dgm:spPr/>
      <dgm:t>
        <a:bodyPr/>
        <a:lstStyle/>
        <a:p>
          <a:endParaRPr lang="en-US"/>
        </a:p>
      </dgm:t>
    </dgm:pt>
    <dgm:pt modelId="{71384D12-53BD-4985-9C8B-6E65E1100E3A}">
      <dgm:prSet phldrT="[Text]"/>
      <dgm:spPr/>
      <dgm:t>
        <a:bodyPr/>
        <a:lstStyle/>
        <a:p>
          <a:r>
            <a:rPr lang="en-US" dirty="0"/>
            <a:t>Difficulty in Interpretation</a:t>
          </a:r>
        </a:p>
      </dgm:t>
    </dgm:pt>
    <dgm:pt modelId="{A8F7D1BA-5317-4E52-9B51-EBDD983BF82A}" type="parTrans" cxnId="{35BD8F93-8390-4421-8333-42C8D75B7B47}">
      <dgm:prSet/>
      <dgm:spPr/>
      <dgm:t>
        <a:bodyPr/>
        <a:lstStyle/>
        <a:p>
          <a:endParaRPr lang="en-US"/>
        </a:p>
      </dgm:t>
    </dgm:pt>
    <dgm:pt modelId="{1A34B05F-E6BB-4E9B-B51B-2D0F151FB1A5}" type="sibTrans" cxnId="{35BD8F93-8390-4421-8333-42C8D75B7B47}">
      <dgm:prSet/>
      <dgm:spPr/>
      <dgm:t>
        <a:bodyPr/>
        <a:lstStyle/>
        <a:p>
          <a:endParaRPr lang="en-US"/>
        </a:p>
      </dgm:t>
    </dgm:pt>
    <dgm:pt modelId="{776CF81F-AB68-2841-B579-E58590ACEE4D}">
      <dgm:prSet phldrT="[Text]"/>
      <dgm:spPr/>
      <dgm:t>
        <a:bodyPr/>
        <a:lstStyle/>
        <a:p>
          <a:r>
            <a:rPr lang="en-US" dirty="0"/>
            <a:t>High Accuracy</a:t>
          </a:r>
        </a:p>
      </dgm:t>
    </dgm:pt>
    <dgm:pt modelId="{4DE6A1AB-1D91-764C-88E3-C00657EA126B}" type="parTrans" cxnId="{9EF9E8D1-98F4-FA49-B38A-F929CFF4B771}">
      <dgm:prSet/>
      <dgm:spPr/>
      <dgm:t>
        <a:bodyPr/>
        <a:lstStyle/>
        <a:p>
          <a:endParaRPr lang="en-GB"/>
        </a:p>
      </dgm:t>
    </dgm:pt>
    <dgm:pt modelId="{B05238A6-CF52-2046-B90A-13E3FC0DA621}" type="sibTrans" cxnId="{9EF9E8D1-98F4-FA49-B38A-F929CFF4B771}">
      <dgm:prSet/>
      <dgm:spPr/>
      <dgm:t>
        <a:bodyPr/>
        <a:lstStyle/>
        <a:p>
          <a:endParaRPr lang="en-GB"/>
        </a:p>
      </dgm:t>
    </dgm:pt>
    <dgm:pt modelId="{59DF8A77-66A0-3545-B7F6-FF8B96D3680A}">
      <dgm:prSet phldrT="[Text]"/>
      <dgm:spPr/>
      <dgm:t>
        <a:bodyPr/>
        <a:lstStyle/>
        <a:p>
          <a:endParaRPr lang="en-GB"/>
        </a:p>
      </dgm:t>
    </dgm:pt>
    <dgm:pt modelId="{C6D05BFD-2222-DE46-A165-3FAF824950DA}" type="parTrans" cxnId="{D2DF22E4-648E-F84D-85C6-86C66B164320}">
      <dgm:prSet/>
      <dgm:spPr/>
      <dgm:t>
        <a:bodyPr/>
        <a:lstStyle/>
        <a:p>
          <a:endParaRPr lang="en-GB"/>
        </a:p>
      </dgm:t>
    </dgm:pt>
    <dgm:pt modelId="{243DDD7A-041C-D145-AC0C-31BD66D3C397}" type="sibTrans" cxnId="{D2DF22E4-648E-F84D-85C6-86C66B164320}">
      <dgm:prSet/>
      <dgm:spPr/>
      <dgm:t>
        <a:bodyPr/>
        <a:lstStyle/>
        <a:p>
          <a:endParaRPr lang="en-GB"/>
        </a:p>
      </dgm:t>
    </dgm:pt>
    <dgm:pt modelId="{72137A4E-9FAF-4A4B-B377-E57B819B474A}">
      <dgm:prSet phldrT="[Text]"/>
      <dgm:spPr/>
      <dgm:t>
        <a:bodyPr/>
        <a:lstStyle/>
        <a:p>
          <a:r>
            <a:rPr lang="en-US" dirty="0"/>
            <a:t>Non - Linear Relations</a:t>
          </a:r>
        </a:p>
      </dgm:t>
    </dgm:pt>
    <dgm:pt modelId="{D9407DC4-9993-7142-B3ED-5133B31F58A5}" type="parTrans" cxnId="{F39F402B-162D-594D-A4D6-89F7BCC3A08D}">
      <dgm:prSet/>
      <dgm:spPr/>
      <dgm:t>
        <a:bodyPr/>
        <a:lstStyle/>
        <a:p>
          <a:endParaRPr lang="en-GB"/>
        </a:p>
      </dgm:t>
    </dgm:pt>
    <dgm:pt modelId="{33A44F80-3700-4544-B3C2-6679F62D3154}" type="sibTrans" cxnId="{F39F402B-162D-594D-A4D6-89F7BCC3A08D}">
      <dgm:prSet/>
      <dgm:spPr/>
      <dgm:t>
        <a:bodyPr/>
        <a:lstStyle/>
        <a:p>
          <a:endParaRPr lang="en-GB"/>
        </a:p>
      </dgm:t>
    </dgm:pt>
    <dgm:pt modelId="{BAABDDAA-99CF-6A43-8F64-E8D210CC42B3}">
      <dgm:prSet phldrT="[Text]"/>
      <dgm:spPr/>
      <dgm:t>
        <a:bodyPr/>
        <a:lstStyle/>
        <a:p>
          <a:r>
            <a:rPr lang="en-US" dirty="0"/>
            <a:t>High Model Complexity</a:t>
          </a:r>
        </a:p>
      </dgm:t>
    </dgm:pt>
    <dgm:pt modelId="{786F2822-F428-7747-B52C-D239B714B5EC}" type="parTrans" cxnId="{CBE05CAD-BFCD-324B-BBFD-CE814C718AB8}">
      <dgm:prSet/>
      <dgm:spPr/>
      <dgm:t>
        <a:bodyPr/>
        <a:lstStyle/>
        <a:p>
          <a:endParaRPr lang="en-GB"/>
        </a:p>
      </dgm:t>
    </dgm:pt>
    <dgm:pt modelId="{E8EDC0A8-20CF-DE45-BBD4-2F8EA799776C}" type="sibTrans" cxnId="{CBE05CAD-BFCD-324B-BBFD-CE814C718AB8}">
      <dgm:prSet/>
      <dgm:spPr/>
      <dgm:t>
        <a:bodyPr/>
        <a:lstStyle/>
        <a:p>
          <a:endParaRPr lang="en-GB"/>
        </a:p>
      </dgm:t>
    </dgm:pt>
    <dgm:pt modelId="{E63407AF-D8B7-C743-9910-48F947D042ED}">
      <dgm:prSet phldrT="[Text]"/>
      <dgm:spPr/>
      <dgm:t>
        <a:bodyPr/>
        <a:lstStyle/>
        <a:p>
          <a:r>
            <a:rPr lang="en-US" dirty="0"/>
            <a:t>Small datasets: Overfits</a:t>
          </a:r>
        </a:p>
      </dgm:t>
    </dgm:pt>
    <dgm:pt modelId="{26BDE071-A25F-E04A-B9D1-548CE22BCD84}" type="parTrans" cxnId="{1BC5ACB3-41B9-3543-993F-6433EC6A255D}">
      <dgm:prSet/>
      <dgm:spPr/>
      <dgm:t>
        <a:bodyPr/>
        <a:lstStyle/>
        <a:p>
          <a:endParaRPr lang="en-GB"/>
        </a:p>
      </dgm:t>
    </dgm:pt>
    <dgm:pt modelId="{98E3CE24-2530-1848-83D8-FF8784F9A0F5}" type="sibTrans" cxnId="{1BC5ACB3-41B9-3543-993F-6433EC6A255D}">
      <dgm:prSet/>
      <dgm:spPr/>
      <dgm:t>
        <a:bodyPr/>
        <a:lstStyle/>
        <a:p>
          <a:endParaRPr lang="en-GB"/>
        </a:p>
      </dgm:t>
    </dgm:pt>
    <dgm:pt modelId="{513E7D7B-D557-4392-8D2B-D96584CFB231}" type="pres">
      <dgm:prSet presAssocID="{49F3D02E-1383-4455-B859-B479A78C354D}" presName="outerComposite" presStyleCnt="0">
        <dgm:presLayoutVars>
          <dgm:chMax val="2"/>
          <dgm:animLvl val="lvl"/>
          <dgm:resizeHandles val="exact"/>
        </dgm:presLayoutVars>
      </dgm:prSet>
      <dgm:spPr/>
    </dgm:pt>
    <dgm:pt modelId="{02D57CCA-4DCC-4CBE-BA55-4BBDAD7532DE}" type="pres">
      <dgm:prSet presAssocID="{49F3D02E-1383-4455-B859-B479A78C354D}" presName="dummyMaxCanvas" presStyleCnt="0"/>
      <dgm:spPr/>
    </dgm:pt>
    <dgm:pt modelId="{6C821CA9-C6B3-4767-9BB9-80300FB6F65B}" type="pres">
      <dgm:prSet presAssocID="{49F3D02E-1383-4455-B859-B479A78C354D}" presName="parentComposite" presStyleCnt="0"/>
      <dgm:spPr/>
    </dgm:pt>
    <dgm:pt modelId="{BD801B9F-9B5C-4EAD-BEB2-C0CBC222A76C}" type="pres">
      <dgm:prSet presAssocID="{49F3D02E-1383-4455-B859-B479A78C354D}" presName="parent1" presStyleLbl="alignAccFollowNode1" presStyleIdx="0" presStyleCnt="4">
        <dgm:presLayoutVars>
          <dgm:chMax val="4"/>
        </dgm:presLayoutVars>
      </dgm:prSet>
      <dgm:spPr/>
    </dgm:pt>
    <dgm:pt modelId="{325E434A-7A82-4B00-8BE8-093716122A90}" type="pres">
      <dgm:prSet presAssocID="{49F3D02E-1383-4455-B859-B479A78C354D}" presName="parent2" presStyleLbl="alignAccFollowNode1" presStyleIdx="1" presStyleCnt="4">
        <dgm:presLayoutVars>
          <dgm:chMax val="4"/>
        </dgm:presLayoutVars>
      </dgm:prSet>
      <dgm:spPr/>
    </dgm:pt>
    <dgm:pt modelId="{F648EB23-D03B-40FC-8BE1-1B53936CFAEA}" type="pres">
      <dgm:prSet presAssocID="{49F3D02E-1383-4455-B859-B479A78C354D}" presName="childrenComposite" presStyleCnt="0"/>
      <dgm:spPr/>
    </dgm:pt>
    <dgm:pt modelId="{5178FE8D-0747-46BA-B880-EA13365B6AC8}" type="pres">
      <dgm:prSet presAssocID="{49F3D02E-1383-4455-B859-B479A78C354D}" presName="dummyMaxCanvas_ChildArea" presStyleCnt="0"/>
      <dgm:spPr/>
    </dgm:pt>
    <dgm:pt modelId="{BDB7F196-6C51-4E75-A51F-DAFB57F7BABE}" type="pres">
      <dgm:prSet presAssocID="{49F3D02E-1383-4455-B859-B479A78C354D}" presName="fulcrum" presStyleLbl="alignAccFollowNode1" presStyleIdx="2" presStyleCnt="4"/>
      <dgm:spPr>
        <a:solidFill>
          <a:schemeClr val="accent3">
            <a:alpha val="90000"/>
          </a:schemeClr>
        </a:solidFill>
      </dgm:spPr>
    </dgm:pt>
    <dgm:pt modelId="{63FA1834-1549-E546-9A61-500469636EB7}" type="pres">
      <dgm:prSet presAssocID="{49F3D02E-1383-4455-B859-B479A78C354D}" presName="balance_32" presStyleLbl="alignAccFollowNode1" presStyleIdx="3" presStyleCnt="4">
        <dgm:presLayoutVars>
          <dgm:bulletEnabled val="1"/>
        </dgm:presLayoutVars>
      </dgm:prSet>
      <dgm:spPr/>
    </dgm:pt>
    <dgm:pt modelId="{E6B5F9E7-31E5-474C-9670-AE20F3881364}" type="pres">
      <dgm:prSet presAssocID="{49F3D02E-1383-4455-B859-B479A78C354D}" presName="left_32_1" presStyleLbl="node1" presStyleIdx="0" presStyleCnt="5">
        <dgm:presLayoutVars>
          <dgm:bulletEnabled val="1"/>
        </dgm:presLayoutVars>
      </dgm:prSet>
      <dgm:spPr/>
    </dgm:pt>
    <dgm:pt modelId="{FC797013-F142-D746-8FFB-0FA0250AB05C}" type="pres">
      <dgm:prSet presAssocID="{49F3D02E-1383-4455-B859-B479A78C354D}" presName="left_32_2" presStyleLbl="node1" presStyleIdx="1" presStyleCnt="5">
        <dgm:presLayoutVars>
          <dgm:bulletEnabled val="1"/>
        </dgm:presLayoutVars>
      </dgm:prSet>
      <dgm:spPr/>
    </dgm:pt>
    <dgm:pt modelId="{476BBA43-B071-2942-A807-B80724A5B32F}" type="pres">
      <dgm:prSet presAssocID="{49F3D02E-1383-4455-B859-B479A78C354D}" presName="left_32_3" presStyleLbl="node1" presStyleIdx="2" presStyleCnt="5">
        <dgm:presLayoutVars>
          <dgm:bulletEnabled val="1"/>
        </dgm:presLayoutVars>
      </dgm:prSet>
      <dgm:spPr/>
    </dgm:pt>
    <dgm:pt modelId="{A250176E-D72D-F142-AFA0-1D3308B950A2}" type="pres">
      <dgm:prSet presAssocID="{49F3D02E-1383-4455-B859-B479A78C354D}" presName="right_32_1" presStyleLbl="node1" presStyleIdx="3" presStyleCnt="5">
        <dgm:presLayoutVars>
          <dgm:bulletEnabled val="1"/>
        </dgm:presLayoutVars>
      </dgm:prSet>
      <dgm:spPr/>
    </dgm:pt>
    <dgm:pt modelId="{69841F7D-5FCD-FA46-8E40-6BB012D26474}" type="pres">
      <dgm:prSet presAssocID="{49F3D02E-1383-4455-B859-B479A78C354D}" presName="right_32_2" presStyleLbl="node1" presStyleIdx="4" presStyleCnt="5">
        <dgm:presLayoutVars>
          <dgm:bulletEnabled val="1"/>
        </dgm:presLayoutVars>
      </dgm:prSet>
      <dgm:spPr/>
    </dgm:pt>
  </dgm:ptLst>
  <dgm:cxnLst>
    <dgm:cxn modelId="{0A424100-849D-4A5A-9085-61EB6FFB894D}" srcId="{49F3D02E-1383-4455-B859-B479A78C354D}" destId="{A6448C7C-11C9-47E2-B2F3-1040BFF78370}" srcOrd="3" destOrd="0" parTransId="{A83B6484-1E2B-4703-8D91-1470B22E9B4A}" sibTransId="{2806F47B-FDE7-4368-8C3E-92A3A6C45B55}"/>
    <dgm:cxn modelId="{0C06171C-AF2E-49CA-BA12-5E2B26C16E6D}" type="presOf" srcId="{35182B31-E9E6-4452-B590-B75E91CB9BE4}" destId="{325E434A-7A82-4B00-8BE8-093716122A90}" srcOrd="0" destOrd="0" presId="urn:microsoft.com/office/officeart/2005/8/layout/balance1"/>
    <dgm:cxn modelId="{4FC28520-2803-B44F-971A-E69A65CD8586}" type="presOf" srcId="{E63407AF-D8B7-C743-9910-48F947D042ED}" destId="{476BBA43-B071-2942-A807-B80724A5B32F}" srcOrd="0" destOrd="0" presId="urn:microsoft.com/office/officeart/2005/8/layout/balance1"/>
    <dgm:cxn modelId="{F39F402B-162D-594D-A4D6-89F7BCC3A08D}" srcId="{35182B31-E9E6-4452-B590-B75E91CB9BE4}" destId="{72137A4E-9FAF-4A4B-B377-E57B819B474A}" srcOrd="0" destOrd="0" parTransId="{D9407DC4-9993-7142-B3ED-5133B31F58A5}" sibTransId="{33A44F80-3700-4544-B3C2-6679F62D3154}"/>
    <dgm:cxn modelId="{BFB1EE4E-45ED-45F0-9537-A54E47C414E2}" type="presOf" srcId="{49F3D02E-1383-4455-B859-B479A78C354D}" destId="{513E7D7B-D557-4392-8D2B-D96584CFB231}" srcOrd="0" destOrd="0" presId="urn:microsoft.com/office/officeart/2005/8/layout/balance1"/>
    <dgm:cxn modelId="{0D780F79-3818-4BEE-8776-F2630B88FC25}" srcId="{49F3D02E-1383-4455-B859-B479A78C354D}" destId="{A62034D9-988C-4123-BA46-770A59020FD1}" srcOrd="4" destOrd="0" parTransId="{DCAB3EF1-B38B-4EC7-8C22-E1AF20BBAB6A}" sibTransId="{957A915C-0293-4FFD-8F0F-D28AC1C6E605}"/>
    <dgm:cxn modelId="{35BD8F93-8390-4421-8333-42C8D75B7B47}" srcId="{B55A81A4-4C23-4E44-B049-E02C79EEBE29}" destId="{71384D12-53BD-4985-9C8B-6E65E1100E3A}" srcOrd="0" destOrd="0" parTransId="{A8F7D1BA-5317-4E52-9B51-EBDD983BF82A}" sibTransId="{1A34B05F-E6BB-4E9B-B51B-2D0F151FB1A5}"/>
    <dgm:cxn modelId="{B203A394-5ACF-4D4C-ACEF-0EB8F6863F4A}" type="presOf" srcId="{776CF81F-AB68-2841-B579-E58590ACEE4D}" destId="{69841F7D-5FCD-FA46-8E40-6BB012D26474}" srcOrd="0" destOrd="0" presId="urn:microsoft.com/office/officeart/2005/8/layout/balance1"/>
    <dgm:cxn modelId="{2098ABAC-7B08-4941-8A78-3CC2619656D3}" srcId="{49F3D02E-1383-4455-B859-B479A78C354D}" destId="{35182B31-E9E6-4452-B590-B75E91CB9BE4}" srcOrd="1" destOrd="0" parTransId="{5977D328-6E96-4C30-8911-EA314733023F}" sibTransId="{9E5246C4-2643-4A58-AD80-E23DC10F4F59}"/>
    <dgm:cxn modelId="{CBE05CAD-BFCD-324B-BBFD-CE814C718AB8}" srcId="{B55A81A4-4C23-4E44-B049-E02C79EEBE29}" destId="{BAABDDAA-99CF-6A43-8F64-E8D210CC42B3}" srcOrd="1" destOrd="0" parTransId="{786F2822-F428-7747-B52C-D239B714B5EC}" sibTransId="{E8EDC0A8-20CF-DE45-BBD4-2F8EA799776C}"/>
    <dgm:cxn modelId="{1BC5ACB3-41B9-3543-993F-6433EC6A255D}" srcId="{B55A81A4-4C23-4E44-B049-E02C79EEBE29}" destId="{E63407AF-D8B7-C743-9910-48F947D042ED}" srcOrd="2" destOrd="0" parTransId="{26BDE071-A25F-E04A-B9D1-548CE22BCD84}" sibTransId="{98E3CE24-2530-1848-83D8-FF8784F9A0F5}"/>
    <dgm:cxn modelId="{9F5D49C8-E06C-4E64-8D94-F7772B1153A7}" srcId="{49F3D02E-1383-4455-B859-B479A78C354D}" destId="{B55A81A4-4C23-4E44-B049-E02C79EEBE29}" srcOrd="0" destOrd="0" parTransId="{4011C045-44F1-4F63-8707-BEBF13C9630D}" sibTransId="{AD57AAA0-8DF2-44B4-9ED5-CDB831170007}"/>
    <dgm:cxn modelId="{5F88DDCB-B746-44AE-BC5C-668279B61A42}" type="presOf" srcId="{B55A81A4-4C23-4E44-B049-E02C79EEBE29}" destId="{BD801B9F-9B5C-4EAD-BEB2-C0CBC222A76C}" srcOrd="0" destOrd="0" presId="urn:microsoft.com/office/officeart/2005/8/layout/balance1"/>
    <dgm:cxn modelId="{0840E0CB-8B8B-1E48-9BF3-539F4A8B6BEC}" type="presOf" srcId="{71384D12-53BD-4985-9C8B-6E65E1100E3A}" destId="{E6B5F9E7-31E5-474C-9670-AE20F3881364}" srcOrd="0" destOrd="0" presId="urn:microsoft.com/office/officeart/2005/8/layout/balance1"/>
    <dgm:cxn modelId="{9EF9E8D1-98F4-FA49-B38A-F929CFF4B771}" srcId="{35182B31-E9E6-4452-B590-B75E91CB9BE4}" destId="{776CF81F-AB68-2841-B579-E58590ACEE4D}" srcOrd="1" destOrd="0" parTransId="{4DE6A1AB-1D91-764C-88E3-C00657EA126B}" sibTransId="{B05238A6-CF52-2046-B90A-13E3FC0DA621}"/>
    <dgm:cxn modelId="{D2DF22E4-648E-F84D-85C6-86C66B164320}" srcId="{49F3D02E-1383-4455-B859-B479A78C354D}" destId="{59DF8A77-66A0-3545-B7F6-FF8B96D3680A}" srcOrd="2" destOrd="0" parTransId="{C6D05BFD-2222-DE46-A165-3FAF824950DA}" sibTransId="{243DDD7A-041C-D145-AC0C-31BD66D3C397}"/>
    <dgm:cxn modelId="{FC2F0FF3-08A9-B545-8FB3-485FAD786203}" type="presOf" srcId="{BAABDDAA-99CF-6A43-8F64-E8D210CC42B3}" destId="{FC797013-F142-D746-8FFB-0FA0250AB05C}" srcOrd="0" destOrd="0" presId="urn:microsoft.com/office/officeart/2005/8/layout/balance1"/>
    <dgm:cxn modelId="{D16CF7FA-91F1-0E4C-B243-F6F886344197}" type="presOf" srcId="{72137A4E-9FAF-4A4B-B377-E57B819B474A}" destId="{A250176E-D72D-F142-AFA0-1D3308B950A2}" srcOrd="0" destOrd="0" presId="urn:microsoft.com/office/officeart/2005/8/layout/balance1"/>
    <dgm:cxn modelId="{4E4575C9-BB53-40B9-9CC0-9C775BA8F798}" type="presParOf" srcId="{513E7D7B-D557-4392-8D2B-D96584CFB231}" destId="{02D57CCA-4DCC-4CBE-BA55-4BBDAD7532DE}" srcOrd="0" destOrd="0" presId="urn:microsoft.com/office/officeart/2005/8/layout/balance1"/>
    <dgm:cxn modelId="{22340DF2-FCE7-4D6E-9D04-A03407C160F8}" type="presParOf" srcId="{513E7D7B-D557-4392-8D2B-D96584CFB231}" destId="{6C821CA9-C6B3-4767-9BB9-80300FB6F65B}" srcOrd="1" destOrd="0" presId="urn:microsoft.com/office/officeart/2005/8/layout/balance1"/>
    <dgm:cxn modelId="{57FC8254-F197-4AFE-B724-21794277CBD7}" type="presParOf" srcId="{6C821CA9-C6B3-4767-9BB9-80300FB6F65B}" destId="{BD801B9F-9B5C-4EAD-BEB2-C0CBC222A76C}" srcOrd="0" destOrd="0" presId="urn:microsoft.com/office/officeart/2005/8/layout/balance1"/>
    <dgm:cxn modelId="{AC98F30B-D94D-45B7-89B7-BD0249E936EF}" type="presParOf" srcId="{6C821CA9-C6B3-4767-9BB9-80300FB6F65B}" destId="{325E434A-7A82-4B00-8BE8-093716122A90}" srcOrd="1" destOrd="0" presId="urn:microsoft.com/office/officeart/2005/8/layout/balance1"/>
    <dgm:cxn modelId="{E897FC51-1B56-423F-BB44-E694FF2C6AFB}" type="presParOf" srcId="{513E7D7B-D557-4392-8D2B-D96584CFB231}" destId="{F648EB23-D03B-40FC-8BE1-1B53936CFAEA}" srcOrd="2" destOrd="0" presId="urn:microsoft.com/office/officeart/2005/8/layout/balance1"/>
    <dgm:cxn modelId="{9505495E-C49C-46BF-A021-26649C568FE5}" type="presParOf" srcId="{F648EB23-D03B-40FC-8BE1-1B53936CFAEA}" destId="{5178FE8D-0747-46BA-B880-EA13365B6AC8}" srcOrd="0" destOrd="0" presId="urn:microsoft.com/office/officeart/2005/8/layout/balance1"/>
    <dgm:cxn modelId="{265B1732-A5EC-4FF7-A62F-495F711F8EC1}" type="presParOf" srcId="{F648EB23-D03B-40FC-8BE1-1B53936CFAEA}" destId="{BDB7F196-6C51-4E75-A51F-DAFB57F7BABE}" srcOrd="1" destOrd="0" presId="urn:microsoft.com/office/officeart/2005/8/layout/balance1"/>
    <dgm:cxn modelId="{38078BC1-AB4F-FE4F-A74C-EAFBFCF5E9C3}" type="presParOf" srcId="{F648EB23-D03B-40FC-8BE1-1B53936CFAEA}" destId="{63FA1834-1549-E546-9A61-500469636EB7}" srcOrd="2" destOrd="0" presId="urn:microsoft.com/office/officeart/2005/8/layout/balance1"/>
    <dgm:cxn modelId="{BF8042FB-BDCF-3445-9207-CF5531EA304B}" type="presParOf" srcId="{F648EB23-D03B-40FC-8BE1-1B53936CFAEA}" destId="{E6B5F9E7-31E5-474C-9670-AE20F3881364}" srcOrd="3" destOrd="0" presId="urn:microsoft.com/office/officeart/2005/8/layout/balance1"/>
    <dgm:cxn modelId="{60FBFA58-78F4-F34B-88BB-5A36B283FD70}" type="presParOf" srcId="{F648EB23-D03B-40FC-8BE1-1B53936CFAEA}" destId="{FC797013-F142-D746-8FFB-0FA0250AB05C}" srcOrd="4" destOrd="0" presId="urn:microsoft.com/office/officeart/2005/8/layout/balance1"/>
    <dgm:cxn modelId="{5710F918-7779-1844-8F21-102F7168D8A3}" type="presParOf" srcId="{F648EB23-D03B-40FC-8BE1-1B53936CFAEA}" destId="{476BBA43-B071-2942-A807-B80724A5B32F}" srcOrd="5" destOrd="0" presId="urn:microsoft.com/office/officeart/2005/8/layout/balance1"/>
    <dgm:cxn modelId="{E23E9489-91A2-6642-95E4-DB5E23ED2E1A}" type="presParOf" srcId="{F648EB23-D03B-40FC-8BE1-1B53936CFAEA}" destId="{A250176E-D72D-F142-AFA0-1D3308B950A2}" srcOrd="6" destOrd="0" presId="urn:microsoft.com/office/officeart/2005/8/layout/balance1"/>
    <dgm:cxn modelId="{62AFD129-DE52-0A46-AF13-1CA1E5B7C0D9}" type="presParOf" srcId="{F648EB23-D03B-40FC-8BE1-1B53936CFAEA}" destId="{69841F7D-5FCD-FA46-8E40-6BB012D26474}"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737CD-ED7A-B644-850F-27B363386CF4}">
      <dsp:nvSpPr>
        <dsp:cNvPr id="0" name=""/>
        <dsp:cNvSpPr/>
      </dsp:nvSpPr>
      <dsp:spPr>
        <a:xfrm rot="5400000">
          <a:off x="374395" y="1592105"/>
          <a:ext cx="1389062" cy="1581398"/>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0925DD-403A-A446-81AC-4710615FAEBE}">
      <dsp:nvSpPr>
        <dsp:cNvPr id="0" name=""/>
        <dsp:cNvSpPr/>
      </dsp:nvSpPr>
      <dsp:spPr>
        <a:xfrm>
          <a:off x="6378" y="52301"/>
          <a:ext cx="2338363" cy="163677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Sentiment Analysis</a:t>
          </a:r>
        </a:p>
      </dsp:txBody>
      <dsp:txXfrm>
        <a:off x="86293" y="132216"/>
        <a:ext cx="2178533" cy="1476948"/>
      </dsp:txXfrm>
    </dsp:sp>
    <dsp:sp modelId="{8C788200-E41D-EE46-9D9C-96BBBA7BC200}">
      <dsp:nvSpPr>
        <dsp:cNvPr id="0" name=""/>
        <dsp:cNvSpPr/>
      </dsp:nvSpPr>
      <dsp:spPr>
        <a:xfrm>
          <a:off x="2266637" y="208405"/>
          <a:ext cx="3391218" cy="132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Positive popularity rate</a:t>
          </a:r>
        </a:p>
        <a:p>
          <a:pPr marL="228600" lvl="1" indent="-228600" algn="l" defTabSz="1066800">
            <a:lnSpc>
              <a:spcPct val="90000"/>
            </a:lnSpc>
            <a:spcBef>
              <a:spcPct val="0"/>
            </a:spcBef>
            <a:spcAft>
              <a:spcPct val="15000"/>
            </a:spcAft>
            <a:buChar char="•"/>
          </a:pPr>
          <a:r>
            <a:rPr lang="en-GB" sz="2400" kern="1200" dirty="0"/>
            <a:t>Negative popularity rate</a:t>
          </a:r>
        </a:p>
      </dsp:txBody>
      <dsp:txXfrm>
        <a:off x="2266637" y="208405"/>
        <a:ext cx="3391218" cy="1322916"/>
      </dsp:txXfrm>
    </dsp:sp>
    <dsp:sp modelId="{A09BF555-CBE2-0741-B5A0-732D941AAE26}">
      <dsp:nvSpPr>
        <dsp:cNvPr id="0" name=""/>
        <dsp:cNvSpPr/>
      </dsp:nvSpPr>
      <dsp:spPr>
        <a:xfrm rot="5400000">
          <a:off x="2718871" y="3430747"/>
          <a:ext cx="1389062" cy="1581398"/>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417A1A-ABC3-8949-98CD-C382258949AD}">
      <dsp:nvSpPr>
        <dsp:cNvPr id="0" name=""/>
        <dsp:cNvSpPr/>
      </dsp:nvSpPr>
      <dsp:spPr>
        <a:xfrm>
          <a:off x="2350854" y="1890944"/>
          <a:ext cx="2338363" cy="163677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t>Modeling</a:t>
          </a:r>
          <a:endParaRPr lang="en-GB" sz="3200" kern="1200" dirty="0"/>
        </a:p>
      </dsp:txBody>
      <dsp:txXfrm>
        <a:off x="2430769" y="1970859"/>
        <a:ext cx="2178533" cy="1476948"/>
      </dsp:txXfrm>
    </dsp:sp>
    <dsp:sp modelId="{BB507449-97E8-9C49-A1A6-AF3878AAF616}">
      <dsp:nvSpPr>
        <dsp:cNvPr id="0" name=""/>
        <dsp:cNvSpPr/>
      </dsp:nvSpPr>
      <dsp:spPr>
        <a:xfrm>
          <a:off x="4678341" y="2047881"/>
          <a:ext cx="3041962" cy="132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Target: Rating</a:t>
          </a:r>
        </a:p>
        <a:p>
          <a:pPr marL="228600" lvl="1" indent="-228600" algn="l" defTabSz="1066800">
            <a:lnSpc>
              <a:spcPct val="90000"/>
            </a:lnSpc>
            <a:spcBef>
              <a:spcPct val="0"/>
            </a:spcBef>
            <a:spcAft>
              <a:spcPct val="15000"/>
            </a:spcAft>
            <a:buChar char="•"/>
          </a:pPr>
          <a:endParaRPr lang="en-GB" sz="2400" kern="1200" dirty="0"/>
        </a:p>
      </dsp:txBody>
      <dsp:txXfrm>
        <a:off x="4678341" y="2047881"/>
        <a:ext cx="3041962" cy="1322916"/>
      </dsp:txXfrm>
    </dsp:sp>
    <dsp:sp modelId="{CF231C0F-5B78-1749-8DE6-B0A93E4440DD}">
      <dsp:nvSpPr>
        <dsp:cNvPr id="0" name=""/>
        <dsp:cNvSpPr/>
      </dsp:nvSpPr>
      <dsp:spPr>
        <a:xfrm>
          <a:off x="4695329" y="3729586"/>
          <a:ext cx="2338363" cy="163677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Conclusion</a:t>
          </a:r>
        </a:p>
      </dsp:txBody>
      <dsp:txXfrm>
        <a:off x="4775244" y="3809501"/>
        <a:ext cx="2178533" cy="1476948"/>
      </dsp:txXfrm>
    </dsp:sp>
    <dsp:sp modelId="{A74D53DE-FC72-984D-9EE3-72595C65F570}">
      <dsp:nvSpPr>
        <dsp:cNvPr id="0" name=""/>
        <dsp:cNvSpPr/>
      </dsp:nvSpPr>
      <dsp:spPr>
        <a:xfrm>
          <a:off x="7033693" y="3885690"/>
          <a:ext cx="1700702" cy="132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Results &amp; Assessment</a:t>
          </a:r>
        </a:p>
      </dsp:txBody>
      <dsp:txXfrm>
        <a:off x="7033693" y="3885690"/>
        <a:ext cx="1700702" cy="1322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01B9F-9B5C-4EAD-BEB2-C0CBC222A76C}">
      <dsp:nvSpPr>
        <dsp:cNvPr id="0" name=""/>
        <dsp:cNvSpPr/>
      </dsp:nvSpPr>
      <dsp:spPr>
        <a:xfrm>
          <a:off x="223551" y="17462"/>
          <a:ext cx="1341310" cy="745172"/>
        </a:xfrm>
        <a:prstGeom prst="roundRect">
          <a:avLst>
            <a:gd name="adj" fmla="val 10000"/>
          </a:avLst>
        </a:prstGeom>
        <a:solidFill>
          <a:srgbClr val="FF583C">
            <a:alpha val="89804"/>
          </a:srgbClr>
        </a:solidFill>
        <a:ln w="15875" cap="flat" cmpd="sng" algn="ctr">
          <a:solidFill>
            <a:srgbClr val="EAD6D2">
              <a:alpha val="89804"/>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Weakness</a:t>
          </a:r>
        </a:p>
      </dsp:txBody>
      <dsp:txXfrm>
        <a:off x="245376" y="39287"/>
        <a:ext cx="1297660" cy="701522"/>
      </dsp:txXfrm>
    </dsp:sp>
    <dsp:sp modelId="{325E434A-7A82-4B00-8BE8-093716122A90}">
      <dsp:nvSpPr>
        <dsp:cNvPr id="0" name=""/>
        <dsp:cNvSpPr/>
      </dsp:nvSpPr>
      <dsp:spPr>
        <a:xfrm>
          <a:off x="2160999" y="17462"/>
          <a:ext cx="1341310" cy="745172"/>
        </a:xfrm>
        <a:prstGeom prst="roundRect">
          <a:avLst>
            <a:gd name="adj" fmla="val 10000"/>
          </a:avLst>
        </a:prstGeom>
        <a:solidFill>
          <a:srgbClr val="92D050">
            <a:alpha val="90000"/>
          </a:srgb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Strengths</a:t>
          </a:r>
        </a:p>
      </dsp:txBody>
      <dsp:txXfrm>
        <a:off x="2182824" y="39287"/>
        <a:ext cx="1297660" cy="701522"/>
      </dsp:txXfrm>
    </dsp:sp>
    <dsp:sp modelId="{BDB7F196-6C51-4E75-A51F-DAFB57F7BABE}">
      <dsp:nvSpPr>
        <dsp:cNvPr id="0" name=""/>
        <dsp:cNvSpPr/>
      </dsp:nvSpPr>
      <dsp:spPr>
        <a:xfrm>
          <a:off x="1583491" y="3184445"/>
          <a:ext cx="558879" cy="558879"/>
        </a:xfrm>
        <a:prstGeom prst="triangle">
          <a:avLst/>
        </a:prstGeom>
        <a:solidFill>
          <a:schemeClr val="accent3">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22B6E7-E4C8-EC45-A499-9CEB86D443BF}">
      <dsp:nvSpPr>
        <dsp:cNvPr id="0" name=""/>
        <dsp:cNvSpPr/>
      </dsp:nvSpPr>
      <dsp:spPr>
        <a:xfrm>
          <a:off x="186293" y="2950461"/>
          <a:ext cx="3353275" cy="22653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858C2B-5910-C641-B00D-0D99552DCE2F}">
      <dsp:nvSpPr>
        <dsp:cNvPr id="0" name=""/>
        <dsp:cNvSpPr/>
      </dsp:nvSpPr>
      <dsp:spPr>
        <a:xfrm>
          <a:off x="2160999" y="2297690"/>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Less Complex</a:t>
          </a:r>
          <a:endParaRPr lang="en-US" sz="1600" kern="1200" dirty="0"/>
        </a:p>
      </dsp:txBody>
      <dsp:txXfrm>
        <a:off x="2191555" y="2328246"/>
        <a:ext cx="1280198" cy="564832"/>
      </dsp:txXfrm>
    </dsp:sp>
    <dsp:sp modelId="{57A2C608-B0A3-6D4D-95A7-48110C10D654}">
      <dsp:nvSpPr>
        <dsp:cNvPr id="0" name=""/>
        <dsp:cNvSpPr/>
      </dsp:nvSpPr>
      <dsp:spPr>
        <a:xfrm>
          <a:off x="2160999" y="1627035"/>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Explanatory power</a:t>
          </a:r>
        </a:p>
      </dsp:txBody>
      <dsp:txXfrm>
        <a:off x="2191555" y="1657591"/>
        <a:ext cx="1280198" cy="564832"/>
      </dsp:txXfrm>
    </dsp:sp>
    <dsp:sp modelId="{D7299A0D-0FCE-5A49-BF17-2C8BDCB69932}">
      <dsp:nvSpPr>
        <dsp:cNvPr id="0" name=""/>
        <dsp:cNvSpPr/>
      </dsp:nvSpPr>
      <dsp:spPr>
        <a:xfrm>
          <a:off x="2160999" y="956380"/>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Linear Relation</a:t>
          </a:r>
        </a:p>
      </dsp:txBody>
      <dsp:txXfrm>
        <a:off x="2191555" y="986936"/>
        <a:ext cx="1280198" cy="564832"/>
      </dsp:txXfrm>
    </dsp:sp>
    <dsp:sp modelId="{AB328989-F4F0-7F44-9B1E-EDC11EF2D967}">
      <dsp:nvSpPr>
        <dsp:cNvPr id="0" name=""/>
        <dsp:cNvSpPr/>
      </dsp:nvSpPr>
      <dsp:spPr>
        <a:xfrm>
          <a:off x="223551" y="2297690"/>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Robustness</a:t>
          </a:r>
        </a:p>
      </dsp:txBody>
      <dsp:txXfrm>
        <a:off x="254107" y="2328246"/>
        <a:ext cx="1280198" cy="564832"/>
      </dsp:txXfrm>
    </dsp:sp>
    <dsp:sp modelId="{16D5FECF-D199-2044-936F-30C9842EDD42}">
      <dsp:nvSpPr>
        <dsp:cNvPr id="0" name=""/>
        <dsp:cNvSpPr/>
      </dsp:nvSpPr>
      <dsp:spPr>
        <a:xfrm>
          <a:off x="223551" y="1627035"/>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Assumptions</a:t>
          </a:r>
        </a:p>
      </dsp:txBody>
      <dsp:txXfrm>
        <a:off x="254107" y="1657591"/>
        <a:ext cx="1280198" cy="564832"/>
      </dsp:txXfrm>
    </dsp:sp>
    <dsp:sp modelId="{B1F96C05-AA24-3F42-9087-A8E2A49AC9D6}">
      <dsp:nvSpPr>
        <dsp:cNvPr id="0" name=""/>
        <dsp:cNvSpPr/>
      </dsp:nvSpPr>
      <dsp:spPr>
        <a:xfrm>
          <a:off x="223551" y="956380"/>
          <a:ext cx="1341310" cy="6259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Linear Relation</a:t>
          </a:r>
        </a:p>
      </dsp:txBody>
      <dsp:txXfrm>
        <a:off x="254107" y="986936"/>
        <a:ext cx="1280198" cy="564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01B9F-9B5C-4EAD-BEB2-C0CBC222A76C}">
      <dsp:nvSpPr>
        <dsp:cNvPr id="0" name=""/>
        <dsp:cNvSpPr/>
      </dsp:nvSpPr>
      <dsp:spPr>
        <a:xfrm>
          <a:off x="223551" y="17462"/>
          <a:ext cx="1341310" cy="745172"/>
        </a:xfrm>
        <a:prstGeom prst="roundRect">
          <a:avLst>
            <a:gd name="adj" fmla="val 10000"/>
          </a:avLst>
        </a:prstGeom>
        <a:solidFill>
          <a:srgbClr val="FF583C">
            <a:alpha val="89804"/>
          </a:srgbClr>
        </a:solidFill>
        <a:ln w="15875" cap="flat" cmpd="sng" algn="ctr">
          <a:solidFill>
            <a:srgbClr val="EAD6D2">
              <a:alpha val="89804"/>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Weakness</a:t>
          </a:r>
        </a:p>
      </dsp:txBody>
      <dsp:txXfrm>
        <a:off x="245376" y="39287"/>
        <a:ext cx="1297660" cy="701522"/>
      </dsp:txXfrm>
    </dsp:sp>
    <dsp:sp modelId="{325E434A-7A82-4B00-8BE8-093716122A90}">
      <dsp:nvSpPr>
        <dsp:cNvPr id="0" name=""/>
        <dsp:cNvSpPr/>
      </dsp:nvSpPr>
      <dsp:spPr>
        <a:xfrm>
          <a:off x="2160999" y="17462"/>
          <a:ext cx="1341310" cy="745172"/>
        </a:xfrm>
        <a:prstGeom prst="roundRect">
          <a:avLst>
            <a:gd name="adj" fmla="val 10000"/>
          </a:avLst>
        </a:prstGeom>
        <a:solidFill>
          <a:srgbClr val="92D050">
            <a:alpha val="90000"/>
          </a:srgb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Strengths</a:t>
          </a:r>
        </a:p>
      </dsp:txBody>
      <dsp:txXfrm>
        <a:off x="2182824" y="39287"/>
        <a:ext cx="1297660" cy="701522"/>
      </dsp:txXfrm>
    </dsp:sp>
    <dsp:sp modelId="{BDB7F196-6C51-4E75-A51F-DAFB57F7BABE}">
      <dsp:nvSpPr>
        <dsp:cNvPr id="0" name=""/>
        <dsp:cNvSpPr/>
      </dsp:nvSpPr>
      <dsp:spPr>
        <a:xfrm>
          <a:off x="1583491" y="3184445"/>
          <a:ext cx="558879" cy="558879"/>
        </a:xfrm>
        <a:prstGeom prst="triangle">
          <a:avLst/>
        </a:prstGeom>
        <a:solidFill>
          <a:schemeClr val="accent3">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8E537-E48A-4645-BDAB-34316D2B3AB2}">
      <dsp:nvSpPr>
        <dsp:cNvPr id="0" name=""/>
        <dsp:cNvSpPr/>
      </dsp:nvSpPr>
      <dsp:spPr>
        <a:xfrm rot="240000">
          <a:off x="185781" y="2944959"/>
          <a:ext cx="3354299" cy="2345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1F0D7D-8D4E-4549-9F15-B41F4C0B1362}">
      <dsp:nvSpPr>
        <dsp:cNvPr id="0" name=""/>
        <dsp:cNvSpPr/>
      </dsp:nvSpPr>
      <dsp:spPr>
        <a:xfrm rot="240000">
          <a:off x="2199746" y="2358513"/>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Very Less Assumption</a:t>
          </a:r>
        </a:p>
      </dsp:txBody>
      <dsp:txXfrm>
        <a:off x="2230184" y="2388951"/>
        <a:ext cx="1277458" cy="562650"/>
      </dsp:txXfrm>
    </dsp:sp>
    <dsp:sp modelId="{3EE3D3E3-222C-AC40-BB76-ECDDBD023CD3}">
      <dsp:nvSpPr>
        <dsp:cNvPr id="0" name=""/>
        <dsp:cNvSpPr/>
      </dsp:nvSpPr>
      <dsp:spPr>
        <a:xfrm rot="240000">
          <a:off x="2248182" y="1687858"/>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 complexity</a:t>
          </a:r>
        </a:p>
      </dsp:txBody>
      <dsp:txXfrm>
        <a:off x="2278620" y="1718296"/>
        <a:ext cx="1277458" cy="562650"/>
      </dsp:txXfrm>
    </dsp:sp>
    <dsp:sp modelId="{4BCE2ACA-A5C9-9E4D-A01F-BFB22E52C704}">
      <dsp:nvSpPr>
        <dsp:cNvPr id="0" name=""/>
        <dsp:cNvSpPr/>
      </dsp:nvSpPr>
      <dsp:spPr>
        <a:xfrm rot="240000">
          <a:off x="2296619" y="1032106"/>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Non - linear rules</a:t>
          </a:r>
        </a:p>
      </dsp:txBody>
      <dsp:txXfrm>
        <a:off x="2327057" y="1062544"/>
        <a:ext cx="1277458" cy="562650"/>
      </dsp:txXfrm>
    </dsp:sp>
    <dsp:sp modelId="{149453C0-19E2-1442-A43F-30B61745ABA2}">
      <dsp:nvSpPr>
        <dsp:cNvPr id="0" name=""/>
        <dsp:cNvSpPr/>
      </dsp:nvSpPr>
      <dsp:spPr>
        <a:xfrm rot="240000">
          <a:off x="280927" y="2224382"/>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Dynamic: Small changes</a:t>
          </a:r>
        </a:p>
      </dsp:txBody>
      <dsp:txXfrm>
        <a:off x="311365" y="2254820"/>
        <a:ext cx="1277458" cy="5626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01B9F-9B5C-4EAD-BEB2-C0CBC222A76C}">
      <dsp:nvSpPr>
        <dsp:cNvPr id="0" name=""/>
        <dsp:cNvSpPr/>
      </dsp:nvSpPr>
      <dsp:spPr>
        <a:xfrm>
          <a:off x="223551" y="17462"/>
          <a:ext cx="1341310" cy="745172"/>
        </a:xfrm>
        <a:prstGeom prst="roundRect">
          <a:avLst>
            <a:gd name="adj" fmla="val 10000"/>
          </a:avLst>
        </a:prstGeom>
        <a:solidFill>
          <a:srgbClr val="FF583C">
            <a:alpha val="89804"/>
          </a:srgbClr>
        </a:solidFill>
        <a:ln w="15875" cap="flat" cmpd="sng" algn="ctr">
          <a:solidFill>
            <a:srgbClr val="EAD6D2">
              <a:alpha val="89804"/>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Weakness</a:t>
          </a:r>
        </a:p>
      </dsp:txBody>
      <dsp:txXfrm>
        <a:off x="245376" y="39287"/>
        <a:ext cx="1297660" cy="701522"/>
      </dsp:txXfrm>
    </dsp:sp>
    <dsp:sp modelId="{325E434A-7A82-4B00-8BE8-093716122A90}">
      <dsp:nvSpPr>
        <dsp:cNvPr id="0" name=""/>
        <dsp:cNvSpPr/>
      </dsp:nvSpPr>
      <dsp:spPr>
        <a:xfrm>
          <a:off x="2160999" y="17462"/>
          <a:ext cx="1341310" cy="745172"/>
        </a:xfrm>
        <a:prstGeom prst="roundRect">
          <a:avLst>
            <a:gd name="adj" fmla="val 10000"/>
          </a:avLst>
        </a:prstGeom>
        <a:solidFill>
          <a:srgbClr val="92D050">
            <a:alpha val="90000"/>
          </a:srgb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Strengths</a:t>
          </a:r>
        </a:p>
      </dsp:txBody>
      <dsp:txXfrm>
        <a:off x="2182824" y="39287"/>
        <a:ext cx="1297660" cy="701522"/>
      </dsp:txXfrm>
    </dsp:sp>
    <dsp:sp modelId="{BDB7F196-6C51-4E75-A51F-DAFB57F7BABE}">
      <dsp:nvSpPr>
        <dsp:cNvPr id="0" name=""/>
        <dsp:cNvSpPr/>
      </dsp:nvSpPr>
      <dsp:spPr>
        <a:xfrm>
          <a:off x="1583491" y="3184445"/>
          <a:ext cx="558879" cy="558879"/>
        </a:xfrm>
        <a:prstGeom prst="triangle">
          <a:avLst/>
        </a:prstGeom>
        <a:solidFill>
          <a:schemeClr val="accent3">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FA1834-1549-E546-9A61-500469636EB7}">
      <dsp:nvSpPr>
        <dsp:cNvPr id="0" name=""/>
        <dsp:cNvSpPr/>
      </dsp:nvSpPr>
      <dsp:spPr>
        <a:xfrm rot="21360000">
          <a:off x="185781" y="2944959"/>
          <a:ext cx="3354299" cy="23455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5F9E7-31E5-474C-9670-AE20F3881364}">
      <dsp:nvSpPr>
        <dsp:cNvPr id="0" name=""/>
        <dsp:cNvSpPr/>
      </dsp:nvSpPr>
      <dsp:spPr>
        <a:xfrm rot="21360000">
          <a:off x="187781" y="2358513"/>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Difficulty in Interpretation</a:t>
          </a:r>
        </a:p>
      </dsp:txBody>
      <dsp:txXfrm>
        <a:off x="218219" y="2388951"/>
        <a:ext cx="1277458" cy="562650"/>
      </dsp:txXfrm>
    </dsp:sp>
    <dsp:sp modelId="{FC797013-F142-D746-8FFB-0FA0250AB05C}">
      <dsp:nvSpPr>
        <dsp:cNvPr id="0" name=""/>
        <dsp:cNvSpPr/>
      </dsp:nvSpPr>
      <dsp:spPr>
        <a:xfrm rot="21360000">
          <a:off x="139345" y="1687858"/>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High Model Complexity</a:t>
          </a:r>
        </a:p>
      </dsp:txBody>
      <dsp:txXfrm>
        <a:off x="169783" y="1718296"/>
        <a:ext cx="1277458" cy="562650"/>
      </dsp:txXfrm>
    </dsp:sp>
    <dsp:sp modelId="{476BBA43-B071-2942-A807-B80724A5B32F}">
      <dsp:nvSpPr>
        <dsp:cNvPr id="0" name=""/>
        <dsp:cNvSpPr/>
      </dsp:nvSpPr>
      <dsp:spPr>
        <a:xfrm rot="21360000">
          <a:off x="90908" y="1032106"/>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Small datasets: Overfits</a:t>
          </a:r>
        </a:p>
      </dsp:txBody>
      <dsp:txXfrm>
        <a:off x="121346" y="1062544"/>
        <a:ext cx="1277458" cy="562650"/>
      </dsp:txXfrm>
    </dsp:sp>
    <dsp:sp modelId="{A250176E-D72D-F142-AFA0-1D3308B950A2}">
      <dsp:nvSpPr>
        <dsp:cNvPr id="0" name=""/>
        <dsp:cNvSpPr/>
      </dsp:nvSpPr>
      <dsp:spPr>
        <a:xfrm rot="21360000">
          <a:off x="2106600" y="2224382"/>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Non - Linear Relations</a:t>
          </a:r>
        </a:p>
      </dsp:txBody>
      <dsp:txXfrm>
        <a:off x="2137038" y="2254820"/>
        <a:ext cx="1277458" cy="562650"/>
      </dsp:txXfrm>
    </dsp:sp>
    <dsp:sp modelId="{69841F7D-5FCD-FA46-8E40-6BB012D26474}">
      <dsp:nvSpPr>
        <dsp:cNvPr id="0" name=""/>
        <dsp:cNvSpPr/>
      </dsp:nvSpPr>
      <dsp:spPr>
        <a:xfrm rot="21360000">
          <a:off x="2058163" y="1553727"/>
          <a:ext cx="1338334" cy="62352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High Accuracy</a:t>
          </a:r>
        </a:p>
      </dsp:txBody>
      <dsp:txXfrm>
        <a:off x="2088601" y="1584165"/>
        <a:ext cx="1277458" cy="5626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55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55563"/>
          </a:xfrm>
          <a:prstGeom prst="rect">
            <a:avLst/>
          </a:prstGeom>
        </p:spPr>
        <p:txBody>
          <a:bodyPr vert="horz" lIns="91440" tIns="45720" rIns="91440" bIns="45720" rtlCol="0"/>
          <a:lstStyle>
            <a:lvl1pPr algn="r">
              <a:defRPr sz="1200"/>
            </a:lvl1pPr>
          </a:lstStyle>
          <a:p>
            <a:fld id="{026AB425-47B3-4C47-B0D3-17D4C1B70C54}" type="datetimeFigureOut">
              <a:rPr lang="en-US" smtClean="0"/>
              <a:t>11/6/20</a:t>
            </a:fld>
            <a:endParaRPr lang="en-US"/>
          </a:p>
        </p:txBody>
      </p:sp>
      <p:sp>
        <p:nvSpPr>
          <p:cNvPr id="4" name="Slide Image Placeholder 3"/>
          <p:cNvSpPr>
            <a:spLocks noGrp="1" noRot="1" noChangeAspect="1"/>
          </p:cNvSpPr>
          <p:nvPr>
            <p:ph type="sldImg" idx="2"/>
          </p:nvPr>
        </p:nvSpPr>
        <p:spPr>
          <a:xfrm>
            <a:off x="3092450" y="141288"/>
            <a:ext cx="673100" cy="377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41338"/>
            <a:ext cx="5486400" cy="4429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68388"/>
            <a:ext cx="2971800" cy="555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068388"/>
            <a:ext cx="2971800" cy="55562"/>
          </a:xfrm>
          <a:prstGeom prst="rect">
            <a:avLst/>
          </a:prstGeom>
        </p:spPr>
        <p:txBody>
          <a:bodyPr vert="horz" lIns="91440" tIns="45720" rIns="91440" bIns="45720" rtlCol="0" anchor="b"/>
          <a:lstStyle>
            <a:lvl1pPr algn="r">
              <a:defRPr sz="1200"/>
            </a:lvl1pPr>
          </a:lstStyle>
          <a:p>
            <a:fld id="{238117A0-F944-7F40-A1B5-E9DDA49090CD}" type="slidenum">
              <a:rPr lang="en-US" smtClean="0"/>
              <a:t>‹#›</a:t>
            </a:fld>
            <a:endParaRPr lang="en-US"/>
          </a:p>
        </p:txBody>
      </p:sp>
    </p:spTree>
    <p:extLst>
      <p:ext uri="{BB962C8B-B14F-4D97-AF65-F5344CB8AC3E}">
        <p14:creationId xmlns:p14="http://schemas.microsoft.com/office/powerpoint/2010/main" val="149782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mn-lt"/>
                <a:cs typeface="+mn-lt"/>
              </a:rPr>
              <a:t>Decision tree model is outperforming compared to other models not only in terms of RMSE but also in other fit statistics, i.e. the explanatory power of the model is also significantly higher compared to other two models, Linear Regression and Artificial Neural Network</a:t>
            </a:r>
            <a:endParaRPr lang="en-US" sz="1200" dirty="0"/>
          </a:p>
          <a:p>
            <a:endParaRPr lang="en-US" dirty="0"/>
          </a:p>
        </p:txBody>
      </p:sp>
      <p:sp>
        <p:nvSpPr>
          <p:cNvPr id="4" name="Slide Number Placeholder 3"/>
          <p:cNvSpPr>
            <a:spLocks noGrp="1"/>
          </p:cNvSpPr>
          <p:nvPr>
            <p:ph type="sldNum" sz="quarter" idx="5"/>
          </p:nvPr>
        </p:nvSpPr>
        <p:spPr/>
        <p:txBody>
          <a:bodyPr/>
          <a:lstStyle/>
          <a:p>
            <a:fld id="{238117A0-F944-7F40-A1B5-E9DDA49090CD}" type="slidenum">
              <a:rPr lang="en-US" smtClean="0"/>
              <a:t>30</a:t>
            </a:fld>
            <a:endParaRPr lang="en-US"/>
          </a:p>
        </p:txBody>
      </p:sp>
    </p:spTree>
    <p:extLst>
      <p:ext uri="{BB962C8B-B14F-4D97-AF65-F5344CB8AC3E}">
        <p14:creationId xmlns:p14="http://schemas.microsoft.com/office/powerpoint/2010/main" val="87445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R2 is around 52% better than making a guess based on average value, based on first 3 days. They can rely on our model. So it won’t be make or break decision</a:t>
            </a:r>
          </a:p>
          <a:p>
            <a:endParaRPr lang="en-US" dirty="0"/>
          </a:p>
        </p:txBody>
      </p:sp>
      <p:sp>
        <p:nvSpPr>
          <p:cNvPr id="4" name="Slide Number Placeholder 3"/>
          <p:cNvSpPr>
            <a:spLocks noGrp="1"/>
          </p:cNvSpPr>
          <p:nvPr>
            <p:ph type="sldNum" sz="quarter" idx="5"/>
          </p:nvPr>
        </p:nvSpPr>
        <p:spPr/>
        <p:txBody>
          <a:bodyPr/>
          <a:lstStyle/>
          <a:p>
            <a:fld id="{238117A0-F944-7F40-A1B5-E9DDA49090CD}" type="slidenum">
              <a:rPr lang="en-US" smtClean="0"/>
              <a:t>31</a:t>
            </a:fld>
            <a:endParaRPr lang="en-US"/>
          </a:p>
        </p:txBody>
      </p:sp>
    </p:spTree>
    <p:extLst>
      <p:ext uri="{BB962C8B-B14F-4D97-AF65-F5344CB8AC3E}">
        <p14:creationId xmlns:p14="http://schemas.microsoft.com/office/powerpoint/2010/main" val="25477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5B2F1B99-81D6-2743-A19F-A0F0A3027CD3}" type="datetime1">
              <a:rPr lang="en-IN" smtClean="0"/>
              <a:t>06/11/20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24837464-D8DC-D647-9198-9E0EA88D3C34}" type="datetime1">
              <a:rPr lang="en-IN" smtClean="0"/>
              <a:t>06/11/20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15E3EF4D-FEFD-5246-93E1-D9CB5B9541B4}" type="datetime1">
              <a:rPr lang="en-IN" smtClean="0"/>
              <a:t>06/11/20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6E85045-58B0-AD44-84D9-8C2F35468D03}" type="datetime1">
              <a:rPr lang="en-IN" smtClean="0"/>
              <a:t>06/11/20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870C73D5-CC55-F140-A5E0-0A1F4BDB4554}" type="datetime1">
              <a:rPr lang="en-IN" smtClean="0"/>
              <a:t>06/11/20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99AE4CD-0328-AF4E-B052-472BCBDE084F}" type="datetime1">
              <a:rPr lang="en-IN" smtClean="0"/>
              <a:t>06/11/20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98C5AF9-756E-5440-8DB9-F91B5EC7B929}" type="datetime1">
              <a:rPr lang="en-IN" smtClean="0"/>
              <a:t>06/11/20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039996F7-034E-AF4D-ADDC-F4B8816C3127}" type="datetime1">
              <a:rPr lang="en-IN" smtClean="0"/>
              <a:t>06/11/20</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D96D91C-1BEF-FB45-8435-794083E24BF3}" type="datetime1">
              <a:rPr lang="en-IN" smtClean="0"/>
              <a:t>06/11/20</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25A1D1C7-B04A-1444-B093-9E536C6C02FA}" type="datetime1">
              <a:rPr lang="en-IN" smtClean="0"/>
              <a:t>06/11/20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5.tiff"/><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hyperlink" Target="https://www.linkedin.com/in/rushyaputtam/" TargetMode="Externa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4.tiff"/><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8423" y="3807725"/>
            <a:ext cx="11277352" cy="1447062"/>
          </a:xfrm>
        </p:spPr>
        <p:txBody>
          <a:bodyPr>
            <a:normAutofit/>
          </a:bodyPr>
          <a:lstStyle/>
          <a:p>
            <a:r>
              <a:rPr lang="en-US" sz="4700" dirty="0"/>
              <a:t>Predict the “stabilized” rating of movie</a:t>
            </a:r>
          </a:p>
        </p:txBody>
      </p:sp>
      <p:pic>
        <p:nvPicPr>
          <p:cNvPr id="4" name="Picture 3">
            <a:extLst>
              <a:ext uri="{FF2B5EF4-FFF2-40B4-BE49-F238E27FC236}">
                <a16:creationId xmlns:a16="http://schemas.microsoft.com/office/drawing/2014/main" id="{20D502F1-1442-6546-9189-D23E893AE73C}"/>
              </a:ext>
            </a:extLst>
          </p:cNvPr>
          <p:cNvPicPr>
            <a:picLocks noChangeAspect="1"/>
          </p:cNvPicPr>
          <p:nvPr/>
        </p:nvPicPr>
        <p:blipFill>
          <a:blip r:embed="rId3"/>
          <a:stretch>
            <a:fillRect/>
          </a:stretch>
        </p:blipFill>
        <p:spPr>
          <a:xfrm>
            <a:off x="2958221" y="926355"/>
            <a:ext cx="5885741" cy="3144174"/>
          </a:xfrm>
          <a:prstGeom prst="rect">
            <a:avLst/>
          </a:prstGeom>
        </p:spPr>
      </p:pic>
      <p:cxnSp>
        <p:nvCxnSpPr>
          <p:cNvPr id="54" name="Straight Connector 53">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ubtitle 6">
            <a:extLst>
              <a:ext uri="{FF2B5EF4-FFF2-40B4-BE49-F238E27FC236}">
                <a16:creationId xmlns:a16="http://schemas.microsoft.com/office/drawing/2014/main" id="{56204688-59A2-E44C-9A63-0F1CD1D2F830}"/>
              </a:ext>
            </a:extLst>
          </p:cNvPr>
          <p:cNvSpPr>
            <a:spLocks noGrp="1"/>
          </p:cNvSpPr>
          <p:nvPr>
            <p:ph type="subTitle" idx="1"/>
          </p:nvPr>
        </p:nvSpPr>
        <p:spPr>
          <a:xfrm>
            <a:off x="8635327" y="5541390"/>
            <a:ext cx="3390900" cy="698541"/>
          </a:xfrm>
        </p:spPr>
        <p:txBody>
          <a:bodyPr/>
          <a:lstStyle/>
          <a:p>
            <a:r>
              <a:rPr lang="en-US" dirty="0"/>
              <a:t>April 25, 2020</a:t>
            </a:r>
          </a:p>
        </p:txBody>
      </p:sp>
      <p:sp>
        <p:nvSpPr>
          <p:cNvPr id="21" name="Rectangle 20" descr="Video camera">
            <a:extLst>
              <a:ext uri="{FF2B5EF4-FFF2-40B4-BE49-F238E27FC236}">
                <a16:creationId xmlns:a16="http://schemas.microsoft.com/office/drawing/2014/main" id="{73200E27-2DA8-DC42-A019-64AE0D2D8ED6}"/>
              </a:ext>
            </a:extLst>
          </p:cNvPr>
          <p:cNvSpPr/>
          <p:nvPr/>
        </p:nvSpPr>
        <p:spPr>
          <a:xfrm>
            <a:off x="9445662" y="902222"/>
            <a:ext cx="1987476" cy="229817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5503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A8B8-0972-40FD-AC61-987AECC26687}"/>
              </a:ext>
            </a:extLst>
          </p:cNvPr>
          <p:cNvSpPr>
            <a:spLocks noGrp="1"/>
          </p:cNvSpPr>
          <p:nvPr>
            <p:ph type="title"/>
          </p:nvPr>
        </p:nvSpPr>
        <p:spPr/>
        <p:txBody>
          <a:bodyPr/>
          <a:lstStyle/>
          <a:p>
            <a:r>
              <a:rPr lang="en-US" dirty="0">
                <a:ea typeface="+mj-lt"/>
                <a:cs typeface="+mj-lt"/>
              </a:rPr>
              <a:t>Data Reduction - Twitter</a:t>
            </a:r>
          </a:p>
        </p:txBody>
      </p:sp>
      <p:graphicFrame>
        <p:nvGraphicFramePr>
          <p:cNvPr id="4" name="Table 3">
            <a:extLst>
              <a:ext uri="{FF2B5EF4-FFF2-40B4-BE49-F238E27FC236}">
                <a16:creationId xmlns:a16="http://schemas.microsoft.com/office/drawing/2014/main" id="{CCC821AB-99EF-514A-9E49-68043D742FAD}"/>
              </a:ext>
            </a:extLst>
          </p:cNvPr>
          <p:cNvGraphicFramePr>
            <a:graphicFrameLocks noGrp="1"/>
          </p:cNvGraphicFramePr>
          <p:nvPr>
            <p:extLst>
              <p:ext uri="{D42A27DB-BD31-4B8C-83A1-F6EECF244321}">
                <p14:modId xmlns:p14="http://schemas.microsoft.com/office/powerpoint/2010/main" val="752010141"/>
              </p:ext>
            </p:extLst>
          </p:nvPr>
        </p:nvGraphicFramePr>
        <p:xfrm>
          <a:off x="1096963" y="3429000"/>
          <a:ext cx="8895806" cy="2560320"/>
        </p:xfrm>
        <a:graphic>
          <a:graphicData uri="http://schemas.openxmlformats.org/drawingml/2006/table">
            <a:tbl>
              <a:tblPr firstRow="1" bandRow="1">
                <a:tableStyleId>{5C22544A-7EE6-4342-B048-85BDC9FD1C3A}</a:tableStyleId>
              </a:tblPr>
              <a:tblGrid>
                <a:gridCol w="5816428">
                  <a:extLst>
                    <a:ext uri="{9D8B030D-6E8A-4147-A177-3AD203B41FA5}">
                      <a16:colId xmlns:a16="http://schemas.microsoft.com/office/drawing/2014/main" val="3582631594"/>
                    </a:ext>
                  </a:extLst>
                </a:gridCol>
                <a:gridCol w="3079378">
                  <a:extLst>
                    <a:ext uri="{9D8B030D-6E8A-4147-A177-3AD203B41FA5}">
                      <a16:colId xmlns:a16="http://schemas.microsoft.com/office/drawing/2014/main" val="1014009805"/>
                    </a:ext>
                  </a:extLst>
                </a:gridCol>
              </a:tblGrid>
              <a:tr h="228391">
                <a:tc>
                  <a:txBody>
                    <a:bodyPr/>
                    <a:lstStyle/>
                    <a:p>
                      <a:pPr algn="ctr"/>
                      <a:r>
                        <a:rPr lang="en-US" dirty="0"/>
                        <a:t>Variables Removed</a:t>
                      </a:r>
                    </a:p>
                  </a:txBody>
                  <a:tcPr/>
                </a:tc>
                <a:tc>
                  <a:txBody>
                    <a:bodyPr/>
                    <a:lstStyle/>
                    <a:p>
                      <a:pPr algn="ctr"/>
                      <a:r>
                        <a:rPr lang="en-US" dirty="0"/>
                        <a:t>Reason</a:t>
                      </a:r>
                    </a:p>
                  </a:txBody>
                  <a:tcPr/>
                </a:tc>
                <a:extLst>
                  <a:ext uri="{0D108BD9-81ED-4DB2-BD59-A6C34878D82A}">
                    <a16:rowId xmlns:a16="http://schemas.microsoft.com/office/drawing/2014/main" val="158345696"/>
                  </a:ext>
                </a:extLst>
              </a:tr>
              <a:tr h="563155">
                <a:tc>
                  <a:txBody>
                    <a:bodyPr/>
                    <a:lstStyle/>
                    <a:p>
                      <a:r>
                        <a:rPr lang="en-US" dirty="0"/>
                        <a:t>Id, Conversation Id, Created, </a:t>
                      </a:r>
                      <a:r>
                        <a:rPr lang="en-US" dirty="0" err="1"/>
                        <a:t>userid</a:t>
                      </a:r>
                      <a:r>
                        <a:rPr lang="en-US" dirty="0"/>
                        <a:t>,</a:t>
                      </a:r>
                    </a:p>
                    <a:p>
                      <a:r>
                        <a:rPr lang="en-US" dirty="0"/>
                        <a:t>Username, name, place, </a:t>
                      </a:r>
                      <a:r>
                        <a:rPr lang="en-US" dirty="0" err="1"/>
                        <a:t>urls</a:t>
                      </a:r>
                      <a:r>
                        <a:rPr lang="en-US" dirty="0"/>
                        <a:t>, photos, hashtags, retweet, </a:t>
                      </a:r>
                      <a:r>
                        <a:rPr lang="en-US" dirty="0" err="1"/>
                        <a:t>tweet_url</a:t>
                      </a:r>
                      <a:r>
                        <a:rPr lang="en-US" dirty="0"/>
                        <a:t>, </a:t>
                      </a:r>
                      <a:r>
                        <a:rPr lang="en-US" dirty="0" err="1"/>
                        <a:t>reply_to</a:t>
                      </a:r>
                      <a:endParaRPr lang="en-US" dirty="0"/>
                    </a:p>
                  </a:txBody>
                  <a:tcPr/>
                </a:tc>
                <a:tc>
                  <a:txBody>
                    <a:bodyPr/>
                    <a:lstStyle/>
                    <a:p>
                      <a:r>
                        <a:rPr lang="en-US" dirty="0"/>
                        <a:t>Not needed in our analysis</a:t>
                      </a:r>
                    </a:p>
                  </a:txBody>
                  <a:tcPr/>
                </a:tc>
                <a:extLst>
                  <a:ext uri="{0D108BD9-81ED-4DB2-BD59-A6C34878D82A}">
                    <a16:rowId xmlns:a16="http://schemas.microsoft.com/office/drawing/2014/main" val="2774346582"/>
                  </a:ext>
                </a:extLst>
              </a:tr>
              <a:tr h="394209">
                <a:tc>
                  <a:txBody>
                    <a:bodyPr/>
                    <a:lstStyle/>
                    <a:p>
                      <a:r>
                        <a:rPr lang="en-US" dirty="0"/>
                        <a:t>Geo, </a:t>
                      </a:r>
                      <a:r>
                        <a:rPr lang="en-US" dirty="0" err="1"/>
                        <a:t>user_rt</a:t>
                      </a:r>
                      <a:r>
                        <a:rPr lang="en-US" dirty="0"/>
                        <a:t>, </a:t>
                      </a:r>
                      <a:r>
                        <a:rPr lang="en-US" dirty="0" err="1"/>
                        <a:t>user_rt_id</a:t>
                      </a:r>
                      <a:r>
                        <a:rPr lang="en-US" dirty="0"/>
                        <a:t>, </a:t>
                      </a:r>
                      <a:r>
                        <a:rPr lang="en-US" dirty="0" err="1"/>
                        <a:t>retweet_id</a:t>
                      </a:r>
                      <a:endParaRPr lang="en-US" dirty="0"/>
                    </a:p>
                  </a:txBody>
                  <a:tcPr/>
                </a:tc>
                <a:tc>
                  <a:txBody>
                    <a:bodyPr/>
                    <a:lstStyle/>
                    <a:p>
                      <a:r>
                        <a:rPr lang="en-US" dirty="0"/>
                        <a:t>All missing and not needed in analysis</a:t>
                      </a:r>
                    </a:p>
                  </a:txBody>
                  <a:tcPr/>
                </a:tc>
                <a:extLst>
                  <a:ext uri="{0D108BD9-81ED-4DB2-BD59-A6C34878D82A}">
                    <a16:rowId xmlns:a16="http://schemas.microsoft.com/office/drawing/2014/main" val="2883862998"/>
                  </a:ext>
                </a:extLst>
              </a:tr>
              <a:tr h="394209">
                <a:tc>
                  <a:txBody>
                    <a:bodyPr/>
                    <a:lstStyle/>
                    <a:p>
                      <a:r>
                        <a:rPr lang="en-US" dirty="0"/>
                        <a:t>Retweet date</a:t>
                      </a:r>
                    </a:p>
                  </a:txBody>
                  <a:tcPr/>
                </a:tc>
                <a:tc>
                  <a:txBody>
                    <a:bodyPr/>
                    <a:lstStyle/>
                    <a:p>
                      <a:r>
                        <a:rPr lang="en-US" dirty="0"/>
                        <a:t>All missing and not needed in analysis</a:t>
                      </a:r>
                    </a:p>
                  </a:txBody>
                  <a:tcPr/>
                </a:tc>
                <a:extLst>
                  <a:ext uri="{0D108BD9-81ED-4DB2-BD59-A6C34878D82A}">
                    <a16:rowId xmlns:a16="http://schemas.microsoft.com/office/drawing/2014/main" val="2817243439"/>
                  </a:ext>
                </a:extLst>
              </a:tr>
            </a:tbl>
          </a:graphicData>
        </a:graphic>
      </p:graphicFrame>
      <p:graphicFrame>
        <p:nvGraphicFramePr>
          <p:cNvPr id="7" name="Table 6">
            <a:extLst>
              <a:ext uri="{FF2B5EF4-FFF2-40B4-BE49-F238E27FC236}">
                <a16:creationId xmlns:a16="http://schemas.microsoft.com/office/drawing/2014/main" id="{D768DF97-CFFE-144C-8CFD-A539C2B43FB7}"/>
              </a:ext>
            </a:extLst>
          </p:cNvPr>
          <p:cNvGraphicFramePr>
            <a:graphicFrameLocks noGrp="1"/>
          </p:cNvGraphicFramePr>
          <p:nvPr>
            <p:extLst>
              <p:ext uri="{D42A27DB-BD31-4B8C-83A1-F6EECF244321}">
                <p14:modId xmlns:p14="http://schemas.microsoft.com/office/powerpoint/2010/main" val="2525048179"/>
              </p:ext>
            </p:extLst>
          </p:nvPr>
        </p:nvGraphicFramePr>
        <p:xfrm>
          <a:off x="1096962" y="2108200"/>
          <a:ext cx="8895805" cy="640080"/>
        </p:xfrm>
        <a:graphic>
          <a:graphicData uri="http://schemas.openxmlformats.org/drawingml/2006/table">
            <a:tbl>
              <a:tblPr firstRow="1" bandRow="1">
                <a:tableStyleId>{8A107856-5554-42FB-B03E-39F5DBC370BA}</a:tableStyleId>
              </a:tblPr>
              <a:tblGrid>
                <a:gridCol w="8895805">
                  <a:extLst>
                    <a:ext uri="{9D8B030D-6E8A-4147-A177-3AD203B41FA5}">
                      <a16:colId xmlns:a16="http://schemas.microsoft.com/office/drawing/2014/main" val="2640487319"/>
                    </a:ext>
                  </a:extLst>
                </a:gridCol>
              </a:tblGrid>
              <a:tr h="370840">
                <a:tc>
                  <a:txBody>
                    <a:bodyPr/>
                    <a:lstStyle/>
                    <a:p>
                      <a:pPr algn="l"/>
                      <a:r>
                        <a:rPr lang="en-US" dirty="0"/>
                        <a:t>Issue: </a:t>
                      </a:r>
                      <a:r>
                        <a:rPr lang="en-US" b="0" dirty="0"/>
                        <a:t>Curse of Dimensionality</a:t>
                      </a:r>
                    </a:p>
                    <a:p>
                      <a:pPr algn="l"/>
                      <a:r>
                        <a:rPr lang="en-US" dirty="0"/>
                        <a:t>Procedure: </a:t>
                      </a:r>
                      <a:r>
                        <a:rPr lang="en-US" b="0" dirty="0"/>
                        <a:t>Reduced the number of variables in the data</a:t>
                      </a:r>
                    </a:p>
                  </a:txBody>
                  <a:tcPr/>
                </a:tc>
                <a:extLst>
                  <a:ext uri="{0D108BD9-81ED-4DB2-BD59-A6C34878D82A}">
                    <a16:rowId xmlns:a16="http://schemas.microsoft.com/office/drawing/2014/main" val="2137956981"/>
                  </a:ext>
                </a:extLst>
              </a:tr>
            </a:tbl>
          </a:graphicData>
        </a:graphic>
      </p:graphicFrame>
      <p:sp>
        <p:nvSpPr>
          <p:cNvPr id="9" name="Slide Number Placeholder 8">
            <a:extLst>
              <a:ext uri="{FF2B5EF4-FFF2-40B4-BE49-F238E27FC236}">
                <a16:creationId xmlns:a16="http://schemas.microsoft.com/office/drawing/2014/main" id="{B1EF5FEF-FB43-1444-99D5-B2548110F634}"/>
              </a:ext>
            </a:extLst>
          </p:cNvPr>
          <p:cNvSpPr>
            <a:spLocks noGrp="1"/>
          </p:cNvSpPr>
          <p:nvPr>
            <p:ph type="sldNum" sz="quarter" idx="12"/>
          </p:nvPr>
        </p:nvSpPr>
        <p:spPr/>
        <p:txBody>
          <a:bodyPr/>
          <a:lstStyle/>
          <a:p>
            <a:fld id="{3A98EE3D-8CD1-4C3F-BD1C-C98C9596463C}" type="slidenum">
              <a:rPr lang="en-US" smtClean="0"/>
              <a:t>10</a:t>
            </a:fld>
            <a:endParaRPr lang="en-US"/>
          </a:p>
        </p:txBody>
      </p:sp>
    </p:spTree>
    <p:extLst>
      <p:ext uri="{BB962C8B-B14F-4D97-AF65-F5344CB8AC3E}">
        <p14:creationId xmlns:p14="http://schemas.microsoft.com/office/powerpoint/2010/main" val="4675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314751F-3D48-CB42-B576-37488FBDE7BF}"/>
              </a:ext>
            </a:extLst>
          </p:cNvPr>
          <p:cNvSpPr>
            <a:spLocks noGrp="1"/>
          </p:cNvSpPr>
          <p:nvPr>
            <p:ph type="title"/>
          </p:nvPr>
        </p:nvSpPr>
        <p:spPr>
          <a:xfrm>
            <a:off x="878911" y="643468"/>
            <a:ext cx="3177847" cy="1674180"/>
          </a:xfrm>
        </p:spPr>
        <p:txBody>
          <a:bodyPr>
            <a:normAutofit/>
          </a:bodyPr>
          <a:lstStyle/>
          <a:p>
            <a:r>
              <a:rPr lang="en-US" sz="3700" dirty="0"/>
              <a:t>Data Reduction – IMDB</a:t>
            </a:r>
          </a:p>
        </p:txBody>
      </p:sp>
      <p:cxnSp>
        <p:nvCxnSpPr>
          <p:cNvPr id="14" name="Straight Connector 1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6">
            <a:extLst>
              <a:ext uri="{FF2B5EF4-FFF2-40B4-BE49-F238E27FC236}">
                <a16:creationId xmlns:a16="http://schemas.microsoft.com/office/drawing/2014/main" id="{4036A719-C4E0-654F-A312-FB3AC80C1C66}"/>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11</a:t>
            </a:fld>
            <a:endParaRPr lang="en-US"/>
          </a:p>
        </p:txBody>
      </p:sp>
      <p:pic>
        <p:nvPicPr>
          <p:cNvPr id="9" name="Picture 8">
            <a:extLst>
              <a:ext uri="{FF2B5EF4-FFF2-40B4-BE49-F238E27FC236}">
                <a16:creationId xmlns:a16="http://schemas.microsoft.com/office/drawing/2014/main" id="{A5E6462D-1601-6042-9131-C1BE780E5B91}"/>
              </a:ext>
            </a:extLst>
          </p:cNvPr>
          <p:cNvPicPr>
            <a:picLocks noChangeAspect="1"/>
          </p:cNvPicPr>
          <p:nvPr/>
        </p:nvPicPr>
        <p:blipFill>
          <a:blip r:embed="rId2"/>
          <a:stretch>
            <a:fillRect/>
          </a:stretch>
        </p:blipFill>
        <p:spPr>
          <a:xfrm>
            <a:off x="5938558" y="46037"/>
            <a:ext cx="6253442" cy="6367898"/>
          </a:xfrm>
          <a:prstGeom prst="rect">
            <a:avLst/>
          </a:prstGeom>
        </p:spPr>
      </p:pic>
      <p:graphicFrame>
        <p:nvGraphicFramePr>
          <p:cNvPr id="25" name="Table 24">
            <a:extLst>
              <a:ext uri="{FF2B5EF4-FFF2-40B4-BE49-F238E27FC236}">
                <a16:creationId xmlns:a16="http://schemas.microsoft.com/office/drawing/2014/main" id="{438A4C6E-0095-CE42-9CD7-A8A362EF845E}"/>
              </a:ext>
            </a:extLst>
          </p:cNvPr>
          <p:cNvGraphicFramePr>
            <a:graphicFrameLocks noGrp="1"/>
          </p:cNvGraphicFramePr>
          <p:nvPr>
            <p:extLst>
              <p:ext uri="{D42A27DB-BD31-4B8C-83A1-F6EECF244321}">
                <p14:modId xmlns:p14="http://schemas.microsoft.com/office/powerpoint/2010/main" val="4100496684"/>
              </p:ext>
            </p:extLst>
          </p:nvPr>
        </p:nvGraphicFramePr>
        <p:xfrm>
          <a:off x="350519" y="2849352"/>
          <a:ext cx="5588037" cy="2506413"/>
        </p:xfrm>
        <a:graphic>
          <a:graphicData uri="http://schemas.openxmlformats.org/drawingml/2006/table">
            <a:tbl>
              <a:tblPr firstRow="1" bandRow="1">
                <a:tableStyleId>{5C22544A-7EE6-4342-B048-85BDC9FD1C3A}</a:tableStyleId>
              </a:tblPr>
              <a:tblGrid>
                <a:gridCol w="2572491">
                  <a:extLst>
                    <a:ext uri="{9D8B030D-6E8A-4147-A177-3AD203B41FA5}">
                      <a16:colId xmlns:a16="http://schemas.microsoft.com/office/drawing/2014/main" val="3582631594"/>
                    </a:ext>
                  </a:extLst>
                </a:gridCol>
                <a:gridCol w="3015546">
                  <a:extLst>
                    <a:ext uri="{9D8B030D-6E8A-4147-A177-3AD203B41FA5}">
                      <a16:colId xmlns:a16="http://schemas.microsoft.com/office/drawing/2014/main" val="1014009805"/>
                    </a:ext>
                  </a:extLst>
                </a:gridCol>
              </a:tblGrid>
              <a:tr h="417736">
                <a:tc>
                  <a:txBody>
                    <a:bodyPr/>
                    <a:lstStyle/>
                    <a:p>
                      <a:pPr algn="ctr"/>
                      <a:r>
                        <a:rPr lang="en-US" dirty="0"/>
                        <a:t>Variables Removed</a:t>
                      </a:r>
                    </a:p>
                  </a:txBody>
                  <a:tcPr/>
                </a:tc>
                <a:tc>
                  <a:txBody>
                    <a:bodyPr/>
                    <a:lstStyle/>
                    <a:p>
                      <a:pPr algn="ctr"/>
                      <a:r>
                        <a:rPr lang="en-US" dirty="0"/>
                        <a:t>Reason</a:t>
                      </a:r>
                    </a:p>
                  </a:txBody>
                  <a:tcPr/>
                </a:tc>
                <a:extLst>
                  <a:ext uri="{0D108BD9-81ED-4DB2-BD59-A6C34878D82A}">
                    <a16:rowId xmlns:a16="http://schemas.microsoft.com/office/drawing/2014/main" val="158345696"/>
                  </a:ext>
                </a:extLst>
              </a:tr>
              <a:tr h="731037">
                <a:tc>
                  <a:txBody>
                    <a:bodyPr/>
                    <a:lstStyle/>
                    <a:p>
                      <a:r>
                        <a:rPr lang="en-US" dirty="0" err="1"/>
                        <a:t>S.no</a:t>
                      </a:r>
                      <a:r>
                        <a:rPr lang="en-US" dirty="0"/>
                        <a:t>, Movie title, IMDB Link, </a:t>
                      </a:r>
                    </a:p>
                  </a:txBody>
                  <a:tcPr/>
                </a:tc>
                <a:tc>
                  <a:txBody>
                    <a:bodyPr/>
                    <a:lstStyle/>
                    <a:p>
                      <a:r>
                        <a:rPr lang="en-US" dirty="0"/>
                        <a:t>Not needed in our analysis</a:t>
                      </a:r>
                    </a:p>
                  </a:txBody>
                  <a:tcPr/>
                </a:tc>
                <a:extLst>
                  <a:ext uri="{0D108BD9-81ED-4DB2-BD59-A6C34878D82A}">
                    <a16:rowId xmlns:a16="http://schemas.microsoft.com/office/drawing/2014/main" val="2774346582"/>
                  </a:ext>
                </a:extLst>
              </a:tr>
              <a:tr h="1357640">
                <a:tc>
                  <a:txBody>
                    <a:bodyPr/>
                    <a:lstStyle/>
                    <a:p>
                      <a:r>
                        <a:rPr lang="en-US" dirty="0"/>
                        <a:t>Actor Oscars, Director Oscars, Write Oscars, Opening Week Collection</a:t>
                      </a:r>
                    </a:p>
                  </a:txBody>
                  <a:tcPr/>
                </a:tc>
                <a:tc>
                  <a:txBody>
                    <a:bodyPr/>
                    <a:lstStyle/>
                    <a:p>
                      <a:r>
                        <a:rPr lang="en-US" dirty="0"/>
                        <a:t>Collinearity/Redundancy</a:t>
                      </a:r>
                    </a:p>
                  </a:txBody>
                  <a:tcPr/>
                </a:tc>
                <a:extLst>
                  <a:ext uri="{0D108BD9-81ED-4DB2-BD59-A6C34878D82A}">
                    <a16:rowId xmlns:a16="http://schemas.microsoft.com/office/drawing/2014/main" val="2883862998"/>
                  </a:ext>
                </a:extLst>
              </a:tr>
            </a:tbl>
          </a:graphicData>
        </a:graphic>
      </p:graphicFrame>
    </p:spTree>
    <p:extLst>
      <p:ext uri="{BB962C8B-B14F-4D97-AF65-F5344CB8AC3E}">
        <p14:creationId xmlns:p14="http://schemas.microsoft.com/office/powerpoint/2010/main" val="4152694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3A5F-E192-423F-AB7C-ACA8A18D3C22}"/>
              </a:ext>
            </a:extLst>
          </p:cNvPr>
          <p:cNvSpPr>
            <a:spLocks noGrp="1"/>
          </p:cNvSpPr>
          <p:nvPr>
            <p:ph type="title"/>
          </p:nvPr>
        </p:nvSpPr>
        <p:spPr>
          <a:xfrm>
            <a:off x="1309483" y="2707641"/>
            <a:ext cx="10058400" cy="1450757"/>
          </a:xfrm>
        </p:spPr>
        <p:txBody>
          <a:bodyPr/>
          <a:lstStyle/>
          <a:p>
            <a:r>
              <a:rPr lang="en-US"/>
              <a:t>Exploratory analysis</a:t>
            </a:r>
          </a:p>
        </p:txBody>
      </p:sp>
      <p:sp>
        <p:nvSpPr>
          <p:cNvPr id="4" name="Slide Number Placeholder 3">
            <a:extLst>
              <a:ext uri="{FF2B5EF4-FFF2-40B4-BE49-F238E27FC236}">
                <a16:creationId xmlns:a16="http://schemas.microsoft.com/office/drawing/2014/main" id="{BE42CE4C-8EAB-864D-A880-95C1FD1EBA21}"/>
              </a:ext>
            </a:extLst>
          </p:cNvPr>
          <p:cNvSpPr>
            <a:spLocks noGrp="1"/>
          </p:cNvSpPr>
          <p:nvPr>
            <p:ph type="sldNum" sz="quarter" idx="12"/>
          </p:nvPr>
        </p:nvSpPr>
        <p:spPr/>
        <p:txBody>
          <a:bodyPr/>
          <a:lstStyle/>
          <a:p>
            <a:fld id="{3A98EE3D-8CD1-4C3F-BD1C-C98C9596463C}" type="slidenum">
              <a:rPr lang="en-US" smtClean="0"/>
              <a:t>12</a:t>
            </a:fld>
            <a:endParaRPr lang="en-US"/>
          </a:p>
        </p:txBody>
      </p:sp>
    </p:spTree>
    <p:extLst>
      <p:ext uri="{BB962C8B-B14F-4D97-AF65-F5344CB8AC3E}">
        <p14:creationId xmlns:p14="http://schemas.microsoft.com/office/powerpoint/2010/main" val="223745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A8B8-0972-40FD-AC61-987AECC26687}"/>
              </a:ext>
            </a:extLst>
          </p:cNvPr>
          <p:cNvSpPr>
            <a:spLocks noGrp="1"/>
          </p:cNvSpPr>
          <p:nvPr>
            <p:ph type="title"/>
          </p:nvPr>
        </p:nvSpPr>
        <p:spPr/>
        <p:txBody>
          <a:bodyPr/>
          <a:lstStyle/>
          <a:p>
            <a:r>
              <a:rPr lang="en-US" dirty="0"/>
              <a:t>Visualization &amp; Analysis</a:t>
            </a:r>
          </a:p>
        </p:txBody>
      </p:sp>
      <p:sp>
        <p:nvSpPr>
          <p:cNvPr id="3" name="TextBox 2">
            <a:extLst>
              <a:ext uri="{FF2B5EF4-FFF2-40B4-BE49-F238E27FC236}">
                <a16:creationId xmlns:a16="http://schemas.microsoft.com/office/drawing/2014/main" id="{4ED06649-6A3C-4251-BDE8-A9E48854729B}"/>
              </a:ext>
            </a:extLst>
          </p:cNvPr>
          <p:cNvSpPr txBox="1"/>
          <p:nvPr/>
        </p:nvSpPr>
        <p:spPr>
          <a:xfrm>
            <a:off x="1174830" y="206133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Plots and graphs</a:t>
            </a:r>
          </a:p>
        </p:txBody>
      </p:sp>
      <p:sp>
        <p:nvSpPr>
          <p:cNvPr id="8" name="TextBox 7">
            <a:extLst>
              <a:ext uri="{FF2B5EF4-FFF2-40B4-BE49-F238E27FC236}">
                <a16:creationId xmlns:a16="http://schemas.microsoft.com/office/drawing/2014/main" id="{5D50D73C-6B13-4172-9950-08C313BB685A}"/>
              </a:ext>
            </a:extLst>
          </p:cNvPr>
          <p:cNvSpPr txBox="1"/>
          <p:nvPr/>
        </p:nvSpPr>
        <p:spPr>
          <a:xfrm>
            <a:off x="1104491" y="4827977"/>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Data Distribution of Target variable: “Rating”</a:t>
            </a:r>
            <a:endParaRPr lang="en-US" dirty="0"/>
          </a:p>
        </p:txBody>
      </p:sp>
      <p:sp>
        <p:nvSpPr>
          <p:cNvPr id="11" name="TextBox 10">
            <a:extLst>
              <a:ext uri="{FF2B5EF4-FFF2-40B4-BE49-F238E27FC236}">
                <a16:creationId xmlns:a16="http://schemas.microsoft.com/office/drawing/2014/main" id="{8BF8A2FF-9C99-44E7-9656-C19C7E02944E}"/>
              </a:ext>
            </a:extLst>
          </p:cNvPr>
          <p:cNvSpPr txBox="1"/>
          <p:nvPr/>
        </p:nvSpPr>
        <p:spPr>
          <a:xfrm>
            <a:off x="4340059" y="4792807"/>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Data Distribution of Input variable: “Run Time (i.e. length of a movie)”</a:t>
            </a:r>
            <a:endParaRPr lang="en-US"/>
          </a:p>
        </p:txBody>
      </p:sp>
      <p:sp>
        <p:nvSpPr>
          <p:cNvPr id="14" name="TextBox 13">
            <a:extLst>
              <a:ext uri="{FF2B5EF4-FFF2-40B4-BE49-F238E27FC236}">
                <a16:creationId xmlns:a16="http://schemas.microsoft.com/office/drawing/2014/main" id="{88319A88-D5E4-4FE1-8D06-895F4AF9DDBF}"/>
              </a:ext>
            </a:extLst>
          </p:cNvPr>
          <p:cNvSpPr txBox="1"/>
          <p:nvPr/>
        </p:nvSpPr>
        <p:spPr>
          <a:xfrm>
            <a:off x="8037359" y="4827977"/>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Data Distribution of Input variable: “</a:t>
            </a:r>
            <a:r>
              <a:rPr lang="en-US" dirty="0" err="1">
                <a:ea typeface="+mn-lt"/>
                <a:cs typeface="+mn-lt"/>
              </a:rPr>
              <a:t>perc_positive</a:t>
            </a:r>
            <a:r>
              <a:rPr lang="en-US" dirty="0">
                <a:ea typeface="+mn-lt"/>
                <a:cs typeface="+mn-lt"/>
              </a:rPr>
              <a:t>” tweets</a:t>
            </a:r>
            <a:endParaRPr lang="en-US" dirty="0"/>
          </a:p>
        </p:txBody>
      </p:sp>
      <p:sp>
        <p:nvSpPr>
          <p:cNvPr id="5" name="Slide Number Placeholder 4">
            <a:extLst>
              <a:ext uri="{FF2B5EF4-FFF2-40B4-BE49-F238E27FC236}">
                <a16:creationId xmlns:a16="http://schemas.microsoft.com/office/drawing/2014/main" id="{4C6FD265-FDEA-E649-885E-594AD9CEC0FB}"/>
              </a:ext>
            </a:extLst>
          </p:cNvPr>
          <p:cNvSpPr>
            <a:spLocks noGrp="1"/>
          </p:cNvSpPr>
          <p:nvPr>
            <p:ph type="sldNum" sz="quarter" idx="12"/>
          </p:nvPr>
        </p:nvSpPr>
        <p:spPr/>
        <p:txBody>
          <a:bodyPr/>
          <a:lstStyle/>
          <a:p>
            <a:fld id="{3A98EE3D-8CD1-4C3F-BD1C-C98C9596463C}" type="slidenum">
              <a:rPr lang="en-US" smtClean="0"/>
              <a:t>13</a:t>
            </a:fld>
            <a:endParaRPr lang="en-US"/>
          </a:p>
        </p:txBody>
      </p:sp>
      <p:pic>
        <p:nvPicPr>
          <p:cNvPr id="4" name="Picture 3">
            <a:extLst>
              <a:ext uri="{FF2B5EF4-FFF2-40B4-BE49-F238E27FC236}">
                <a16:creationId xmlns:a16="http://schemas.microsoft.com/office/drawing/2014/main" id="{927A904E-9E86-E244-8C77-1B2BBF3A5121}"/>
              </a:ext>
            </a:extLst>
          </p:cNvPr>
          <p:cNvPicPr>
            <a:picLocks noChangeAspect="1"/>
          </p:cNvPicPr>
          <p:nvPr/>
        </p:nvPicPr>
        <p:blipFill>
          <a:blip r:embed="rId2"/>
          <a:stretch>
            <a:fillRect/>
          </a:stretch>
        </p:blipFill>
        <p:spPr>
          <a:xfrm>
            <a:off x="667412" y="2440248"/>
            <a:ext cx="3390211" cy="2387729"/>
          </a:xfrm>
          <a:prstGeom prst="rect">
            <a:avLst/>
          </a:prstGeom>
          <a:ln>
            <a:solidFill>
              <a:srgbClr val="FF9900"/>
            </a:solidFill>
          </a:ln>
        </p:spPr>
      </p:pic>
      <p:pic>
        <p:nvPicPr>
          <p:cNvPr id="7" name="Picture 6">
            <a:extLst>
              <a:ext uri="{FF2B5EF4-FFF2-40B4-BE49-F238E27FC236}">
                <a16:creationId xmlns:a16="http://schemas.microsoft.com/office/drawing/2014/main" id="{E7AB09B8-7E2A-4A4A-9FFD-5FD3E5B22FF2}"/>
              </a:ext>
            </a:extLst>
          </p:cNvPr>
          <p:cNvPicPr>
            <a:picLocks noChangeAspect="1"/>
          </p:cNvPicPr>
          <p:nvPr/>
        </p:nvPicPr>
        <p:blipFill>
          <a:blip r:embed="rId3"/>
          <a:stretch>
            <a:fillRect/>
          </a:stretch>
        </p:blipFill>
        <p:spPr>
          <a:xfrm>
            <a:off x="4202831" y="2414139"/>
            <a:ext cx="3549726" cy="2421949"/>
          </a:xfrm>
          <a:prstGeom prst="rect">
            <a:avLst/>
          </a:prstGeom>
          <a:ln>
            <a:solidFill>
              <a:srgbClr val="FF9900"/>
            </a:solidFill>
          </a:ln>
        </p:spPr>
      </p:pic>
      <p:pic>
        <p:nvPicPr>
          <p:cNvPr id="10" name="Picture 9">
            <a:extLst>
              <a:ext uri="{FF2B5EF4-FFF2-40B4-BE49-F238E27FC236}">
                <a16:creationId xmlns:a16="http://schemas.microsoft.com/office/drawing/2014/main" id="{4272716D-0399-364A-99B9-856F3800CEE4}"/>
              </a:ext>
            </a:extLst>
          </p:cNvPr>
          <p:cNvPicPr>
            <a:picLocks noChangeAspect="1"/>
          </p:cNvPicPr>
          <p:nvPr/>
        </p:nvPicPr>
        <p:blipFill>
          <a:blip r:embed="rId4"/>
          <a:stretch>
            <a:fillRect/>
          </a:stretch>
        </p:blipFill>
        <p:spPr>
          <a:xfrm>
            <a:off x="8114599" y="2318406"/>
            <a:ext cx="3409989" cy="2477423"/>
          </a:xfrm>
          <a:prstGeom prst="rect">
            <a:avLst/>
          </a:prstGeom>
          <a:ln>
            <a:solidFill>
              <a:srgbClr val="FF9900"/>
            </a:solidFill>
          </a:ln>
        </p:spPr>
      </p:pic>
    </p:spTree>
    <p:extLst>
      <p:ext uri="{BB962C8B-B14F-4D97-AF65-F5344CB8AC3E}">
        <p14:creationId xmlns:p14="http://schemas.microsoft.com/office/powerpoint/2010/main" val="372409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A8B8-0972-40FD-AC61-987AECC26687}"/>
              </a:ext>
            </a:extLst>
          </p:cNvPr>
          <p:cNvSpPr>
            <a:spLocks noGrp="1"/>
          </p:cNvSpPr>
          <p:nvPr>
            <p:ph type="title"/>
          </p:nvPr>
        </p:nvSpPr>
        <p:spPr/>
        <p:txBody>
          <a:bodyPr/>
          <a:lstStyle/>
          <a:p>
            <a:r>
              <a:rPr lang="en-US"/>
              <a:t>Visualization &amp; Analysis</a:t>
            </a:r>
          </a:p>
        </p:txBody>
      </p:sp>
      <p:sp>
        <p:nvSpPr>
          <p:cNvPr id="3" name="TextBox 2">
            <a:extLst>
              <a:ext uri="{FF2B5EF4-FFF2-40B4-BE49-F238E27FC236}">
                <a16:creationId xmlns:a16="http://schemas.microsoft.com/office/drawing/2014/main" id="{4ED06649-6A3C-4251-BDE8-A9E48854729B}"/>
              </a:ext>
            </a:extLst>
          </p:cNvPr>
          <p:cNvSpPr txBox="1"/>
          <p:nvPr/>
        </p:nvSpPr>
        <p:spPr>
          <a:xfrm>
            <a:off x="1174830" y="206133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Plots and graphs</a:t>
            </a:r>
          </a:p>
        </p:txBody>
      </p:sp>
      <p:sp>
        <p:nvSpPr>
          <p:cNvPr id="13" name="TextBox 12">
            <a:extLst>
              <a:ext uri="{FF2B5EF4-FFF2-40B4-BE49-F238E27FC236}">
                <a16:creationId xmlns:a16="http://schemas.microsoft.com/office/drawing/2014/main" id="{DE961DB6-7967-4BD1-817F-E5A8BAF9FFC1}"/>
              </a:ext>
            </a:extLst>
          </p:cNvPr>
          <p:cNvSpPr txBox="1"/>
          <p:nvPr/>
        </p:nvSpPr>
        <p:spPr>
          <a:xfrm>
            <a:off x="1057599" y="5189948"/>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Data Distribution of Input variable: “</a:t>
            </a:r>
            <a:r>
              <a:rPr lang="en-US" dirty="0" err="1">
                <a:ea typeface="+mn-lt"/>
                <a:cs typeface="+mn-lt"/>
              </a:rPr>
              <a:t>perc_negative</a:t>
            </a:r>
            <a:r>
              <a:rPr lang="en-US" dirty="0">
                <a:ea typeface="+mn-lt"/>
                <a:cs typeface="+mn-lt"/>
              </a:rPr>
              <a:t>” tweets</a:t>
            </a:r>
            <a:endParaRPr lang="en-US" dirty="0"/>
          </a:p>
        </p:txBody>
      </p:sp>
      <p:sp>
        <p:nvSpPr>
          <p:cNvPr id="17" name="TextBox 16">
            <a:extLst>
              <a:ext uri="{FF2B5EF4-FFF2-40B4-BE49-F238E27FC236}">
                <a16:creationId xmlns:a16="http://schemas.microsoft.com/office/drawing/2014/main" id="{FB710F44-2A77-4BB6-B047-EA244F63BA01}"/>
              </a:ext>
            </a:extLst>
          </p:cNvPr>
          <p:cNvSpPr txBox="1"/>
          <p:nvPr/>
        </p:nvSpPr>
        <p:spPr>
          <a:xfrm>
            <a:off x="4565751" y="5150823"/>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Boxplot of the variable: “Budget” </a:t>
            </a:r>
            <a:r>
              <a:rPr lang="en-US" dirty="0" err="1">
                <a:ea typeface="+mn-lt"/>
                <a:cs typeface="+mn-lt"/>
              </a:rPr>
              <a:t>i.e</a:t>
            </a:r>
            <a:r>
              <a:rPr lang="en-US" dirty="0">
                <a:ea typeface="+mn-lt"/>
                <a:cs typeface="+mn-lt"/>
              </a:rPr>
              <a:t> budget for making the movie (in $)</a:t>
            </a:r>
            <a:endParaRPr lang="en-US" dirty="0"/>
          </a:p>
        </p:txBody>
      </p:sp>
      <p:sp>
        <p:nvSpPr>
          <p:cNvPr id="20" name="TextBox 19">
            <a:extLst>
              <a:ext uri="{FF2B5EF4-FFF2-40B4-BE49-F238E27FC236}">
                <a16:creationId xmlns:a16="http://schemas.microsoft.com/office/drawing/2014/main" id="{E0A4104A-F243-4371-8791-14B3C3D3803B}"/>
              </a:ext>
            </a:extLst>
          </p:cNvPr>
          <p:cNvSpPr txBox="1"/>
          <p:nvPr/>
        </p:nvSpPr>
        <p:spPr>
          <a:xfrm>
            <a:off x="8073903" y="5189948"/>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Boxplot of the variable: “Opening Week Collection”</a:t>
            </a:r>
            <a:endParaRPr lang="en-US" dirty="0"/>
          </a:p>
        </p:txBody>
      </p:sp>
      <p:sp>
        <p:nvSpPr>
          <p:cNvPr id="6" name="Slide Number Placeholder 5">
            <a:extLst>
              <a:ext uri="{FF2B5EF4-FFF2-40B4-BE49-F238E27FC236}">
                <a16:creationId xmlns:a16="http://schemas.microsoft.com/office/drawing/2014/main" id="{2AB053AD-B8A0-8847-857B-7D6E12E97968}"/>
              </a:ext>
            </a:extLst>
          </p:cNvPr>
          <p:cNvSpPr>
            <a:spLocks noGrp="1"/>
          </p:cNvSpPr>
          <p:nvPr>
            <p:ph type="sldNum" sz="quarter" idx="12"/>
          </p:nvPr>
        </p:nvSpPr>
        <p:spPr/>
        <p:txBody>
          <a:bodyPr/>
          <a:lstStyle/>
          <a:p>
            <a:fld id="{3A98EE3D-8CD1-4C3F-BD1C-C98C9596463C}" type="slidenum">
              <a:rPr lang="en-US" smtClean="0"/>
              <a:t>14</a:t>
            </a:fld>
            <a:endParaRPr lang="en-US"/>
          </a:p>
        </p:txBody>
      </p:sp>
      <p:pic>
        <p:nvPicPr>
          <p:cNvPr id="5" name="Picture 4">
            <a:extLst>
              <a:ext uri="{FF2B5EF4-FFF2-40B4-BE49-F238E27FC236}">
                <a16:creationId xmlns:a16="http://schemas.microsoft.com/office/drawing/2014/main" id="{80673C50-821C-814F-A6F1-B20D2AD9D852}"/>
              </a:ext>
            </a:extLst>
          </p:cNvPr>
          <p:cNvPicPr>
            <a:picLocks noChangeAspect="1"/>
          </p:cNvPicPr>
          <p:nvPr/>
        </p:nvPicPr>
        <p:blipFill>
          <a:blip r:embed="rId2"/>
          <a:stretch>
            <a:fillRect/>
          </a:stretch>
        </p:blipFill>
        <p:spPr>
          <a:xfrm>
            <a:off x="631537" y="2476113"/>
            <a:ext cx="3672835" cy="2668386"/>
          </a:xfrm>
          <a:prstGeom prst="rect">
            <a:avLst/>
          </a:prstGeom>
          <a:ln>
            <a:solidFill>
              <a:srgbClr val="FF9900"/>
            </a:solidFill>
          </a:ln>
        </p:spPr>
      </p:pic>
      <p:pic>
        <p:nvPicPr>
          <p:cNvPr id="8" name="Picture 7">
            <a:extLst>
              <a:ext uri="{FF2B5EF4-FFF2-40B4-BE49-F238E27FC236}">
                <a16:creationId xmlns:a16="http://schemas.microsoft.com/office/drawing/2014/main" id="{BE093C53-319E-8C4D-A935-C20CFF7E65AC}"/>
              </a:ext>
            </a:extLst>
          </p:cNvPr>
          <p:cNvPicPr>
            <a:picLocks noChangeAspect="1"/>
          </p:cNvPicPr>
          <p:nvPr/>
        </p:nvPicPr>
        <p:blipFill>
          <a:blip r:embed="rId3"/>
          <a:stretch>
            <a:fillRect/>
          </a:stretch>
        </p:blipFill>
        <p:spPr>
          <a:xfrm>
            <a:off x="4473558" y="2430664"/>
            <a:ext cx="3628921" cy="2668386"/>
          </a:xfrm>
          <a:prstGeom prst="rect">
            <a:avLst/>
          </a:prstGeom>
          <a:ln>
            <a:solidFill>
              <a:srgbClr val="FF9900"/>
            </a:solidFill>
          </a:ln>
        </p:spPr>
      </p:pic>
      <p:pic>
        <p:nvPicPr>
          <p:cNvPr id="9" name="Picture 8">
            <a:extLst>
              <a:ext uri="{FF2B5EF4-FFF2-40B4-BE49-F238E27FC236}">
                <a16:creationId xmlns:a16="http://schemas.microsoft.com/office/drawing/2014/main" id="{A714758F-CC6D-6D4A-9921-853A1F2A09EA}"/>
              </a:ext>
            </a:extLst>
          </p:cNvPr>
          <p:cNvPicPr>
            <a:picLocks noChangeAspect="1"/>
          </p:cNvPicPr>
          <p:nvPr/>
        </p:nvPicPr>
        <p:blipFill>
          <a:blip r:embed="rId4"/>
          <a:stretch>
            <a:fillRect/>
          </a:stretch>
        </p:blipFill>
        <p:spPr>
          <a:xfrm>
            <a:off x="8223317" y="2445756"/>
            <a:ext cx="3672835" cy="2668386"/>
          </a:xfrm>
          <a:prstGeom prst="rect">
            <a:avLst/>
          </a:prstGeom>
          <a:ln>
            <a:solidFill>
              <a:srgbClr val="FF9900"/>
            </a:solidFill>
          </a:ln>
        </p:spPr>
      </p:pic>
    </p:spTree>
    <p:extLst>
      <p:ext uri="{BB962C8B-B14F-4D97-AF65-F5344CB8AC3E}">
        <p14:creationId xmlns:p14="http://schemas.microsoft.com/office/powerpoint/2010/main" val="32051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A8B8-0972-40FD-AC61-987AECC26687}"/>
              </a:ext>
            </a:extLst>
          </p:cNvPr>
          <p:cNvSpPr>
            <a:spLocks noGrp="1"/>
          </p:cNvSpPr>
          <p:nvPr>
            <p:ph type="title"/>
          </p:nvPr>
        </p:nvSpPr>
        <p:spPr/>
        <p:txBody>
          <a:bodyPr/>
          <a:lstStyle/>
          <a:p>
            <a:r>
              <a:rPr lang="en-US"/>
              <a:t>Visualization &amp; Analysis</a:t>
            </a:r>
          </a:p>
        </p:txBody>
      </p:sp>
      <p:sp>
        <p:nvSpPr>
          <p:cNvPr id="3" name="TextBox 2">
            <a:extLst>
              <a:ext uri="{FF2B5EF4-FFF2-40B4-BE49-F238E27FC236}">
                <a16:creationId xmlns:a16="http://schemas.microsoft.com/office/drawing/2014/main" id="{4ED06649-6A3C-4251-BDE8-A9E48854729B}"/>
              </a:ext>
            </a:extLst>
          </p:cNvPr>
          <p:cNvSpPr txBox="1"/>
          <p:nvPr/>
        </p:nvSpPr>
        <p:spPr>
          <a:xfrm>
            <a:off x="1174830" y="206133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Plots and Summary </a:t>
            </a:r>
            <a:r>
              <a:rPr lang="en-US" dirty="0" err="1"/>
              <a:t>Statiscs</a:t>
            </a:r>
            <a:endParaRPr lang="en-US" dirty="0"/>
          </a:p>
        </p:txBody>
      </p:sp>
      <p:sp>
        <p:nvSpPr>
          <p:cNvPr id="13" name="TextBox 12">
            <a:extLst>
              <a:ext uri="{FF2B5EF4-FFF2-40B4-BE49-F238E27FC236}">
                <a16:creationId xmlns:a16="http://schemas.microsoft.com/office/drawing/2014/main" id="{DE961DB6-7967-4BD1-817F-E5A8BAF9FFC1}"/>
              </a:ext>
            </a:extLst>
          </p:cNvPr>
          <p:cNvSpPr txBox="1"/>
          <p:nvPr/>
        </p:nvSpPr>
        <p:spPr>
          <a:xfrm>
            <a:off x="162336" y="4971678"/>
            <a:ext cx="33564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Data distribution of the variable “</a:t>
            </a:r>
            <a:r>
              <a:rPr lang="en-US" dirty="0" err="1">
                <a:ea typeface="+mn-lt"/>
                <a:cs typeface="+mn-lt"/>
              </a:rPr>
              <a:t>percent_collected</a:t>
            </a:r>
            <a:r>
              <a:rPr lang="en-US" dirty="0">
                <a:ea typeface="+mn-lt"/>
                <a:cs typeface="+mn-lt"/>
              </a:rPr>
              <a:t>”-</a:t>
            </a:r>
          </a:p>
        </p:txBody>
      </p:sp>
      <p:pic>
        <p:nvPicPr>
          <p:cNvPr id="8" name="Picture 8" descr="A screenshot of a cell phone&#10;&#10;Description generated with very high confidence">
            <a:extLst>
              <a:ext uri="{FF2B5EF4-FFF2-40B4-BE49-F238E27FC236}">
                <a16:creationId xmlns:a16="http://schemas.microsoft.com/office/drawing/2014/main" id="{AB1C09F3-A651-440B-89D6-7AE71EA0E79B}"/>
              </a:ext>
            </a:extLst>
          </p:cNvPr>
          <p:cNvPicPr>
            <a:picLocks noChangeAspect="1"/>
          </p:cNvPicPr>
          <p:nvPr/>
        </p:nvPicPr>
        <p:blipFill>
          <a:blip r:embed="rId2"/>
          <a:stretch>
            <a:fillRect/>
          </a:stretch>
        </p:blipFill>
        <p:spPr>
          <a:xfrm>
            <a:off x="3518755" y="2061332"/>
            <a:ext cx="8604252" cy="4210881"/>
          </a:xfrm>
          <a:prstGeom prst="rect">
            <a:avLst/>
          </a:prstGeom>
        </p:spPr>
      </p:pic>
      <p:sp>
        <p:nvSpPr>
          <p:cNvPr id="6" name="Slide Number Placeholder 5">
            <a:extLst>
              <a:ext uri="{FF2B5EF4-FFF2-40B4-BE49-F238E27FC236}">
                <a16:creationId xmlns:a16="http://schemas.microsoft.com/office/drawing/2014/main" id="{1BDAFCA7-7219-6B40-B079-5EB317776310}"/>
              </a:ext>
            </a:extLst>
          </p:cNvPr>
          <p:cNvSpPr>
            <a:spLocks noGrp="1"/>
          </p:cNvSpPr>
          <p:nvPr>
            <p:ph type="sldNum" sz="quarter" idx="12"/>
          </p:nvPr>
        </p:nvSpPr>
        <p:spPr/>
        <p:txBody>
          <a:bodyPr/>
          <a:lstStyle/>
          <a:p>
            <a:fld id="{3A98EE3D-8CD1-4C3F-BD1C-C98C9596463C}" type="slidenum">
              <a:rPr lang="en-US" smtClean="0"/>
              <a:t>15</a:t>
            </a:fld>
            <a:endParaRPr lang="en-US"/>
          </a:p>
        </p:txBody>
      </p:sp>
      <p:pic>
        <p:nvPicPr>
          <p:cNvPr id="4" name="Picture 3">
            <a:extLst>
              <a:ext uri="{FF2B5EF4-FFF2-40B4-BE49-F238E27FC236}">
                <a16:creationId xmlns:a16="http://schemas.microsoft.com/office/drawing/2014/main" id="{02A309C7-C323-1F4B-9CC6-E3000A0E7D6C}"/>
              </a:ext>
            </a:extLst>
          </p:cNvPr>
          <p:cNvPicPr>
            <a:picLocks noChangeAspect="1"/>
          </p:cNvPicPr>
          <p:nvPr/>
        </p:nvPicPr>
        <p:blipFill>
          <a:blip r:embed="rId3"/>
          <a:stretch>
            <a:fillRect/>
          </a:stretch>
        </p:blipFill>
        <p:spPr>
          <a:xfrm>
            <a:off x="41349" y="2671792"/>
            <a:ext cx="3477406" cy="2458489"/>
          </a:xfrm>
          <a:prstGeom prst="rect">
            <a:avLst/>
          </a:prstGeom>
        </p:spPr>
      </p:pic>
    </p:spTree>
    <p:extLst>
      <p:ext uri="{BB962C8B-B14F-4D97-AF65-F5344CB8AC3E}">
        <p14:creationId xmlns:p14="http://schemas.microsoft.com/office/powerpoint/2010/main" val="2706830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A836-89C4-4F62-8B18-EC76DD2EC3FB}"/>
              </a:ext>
            </a:extLst>
          </p:cNvPr>
          <p:cNvSpPr>
            <a:spLocks noGrp="1"/>
          </p:cNvSpPr>
          <p:nvPr>
            <p:ph type="title"/>
          </p:nvPr>
        </p:nvSpPr>
        <p:spPr>
          <a:xfrm>
            <a:off x="1232318" y="2514730"/>
            <a:ext cx="10058400" cy="1450757"/>
          </a:xfrm>
        </p:spPr>
        <p:txBody>
          <a:bodyPr/>
          <a:lstStyle/>
          <a:p>
            <a:r>
              <a:rPr lang="en-US"/>
              <a:t>Method</a:t>
            </a:r>
          </a:p>
        </p:txBody>
      </p:sp>
      <p:sp>
        <p:nvSpPr>
          <p:cNvPr id="4" name="Slide Number Placeholder 3">
            <a:extLst>
              <a:ext uri="{FF2B5EF4-FFF2-40B4-BE49-F238E27FC236}">
                <a16:creationId xmlns:a16="http://schemas.microsoft.com/office/drawing/2014/main" id="{59AB4632-A965-B94A-BBA1-F46226D32250}"/>
              </a:ext>
            </a:extLst>
          </p:cNvPr>
          <p:cNvSpPr>
            <a:spLocks noGrp="1"/>
          </p:cNvSpPr>
          <p:nvPr>
            <p:ph type="sldNum" sz="quarter" idx="12"/>
          </p:nvPr>
        </p:nvSpPr>
        <p:spPr/>
        <p:txBody>
          <a:bodyPr/>
          <a:lstStyle/>
          <a:p>
            <a:fld id="{3A98EE3D-8CD1-4C3F-BD1C-C98C9596463C}" type="slidenum">
              <a:rPr lang="en-US" smtClean="0"/>
              <a:t>16</a:t>
            </a:fld>
            <a:endParaRPr lang="en-US"/>
          </a:p>
        </p:txBody>
      </p:sp>
    </p:spTree>
    <p:extLst>
      <p:ext uri="{BB962C8B-B14F-4D97-AF65-F5344CB8AC3E}">
        <p14:creationId xmlns:p14="http://schemas.microsoft.com/office/powerpoint/2010/main" val="173294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94A008C-0FDA-A147-83E1-B72E698B56F2}"/>
              </a:ext>
            </a:extLst>
          </p:cNvPr>
          <p:cNvGraphicFramePr/>
          <p:nvPr>
            <p:extLst>
              <p:ext uri="{D42A27DB-BD31-4B8C-83A1-F6EECF244321}">
                <p14:modId xmlns:p14="http://schemas.microsoft.com/office/powerpoint/2010/main" val="2786729704"/>
              </p:ext>
            </p:extLst>
          </p:nvPr>
        </p:nvGraphicFramePr>
        <p:xfrm>
          <a:off x="2031999" y="719666"/>
          <a:ext cx="87407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8FA5607-397C-014E-9352-1C39D348E50F}"/>
              </a:ext>
            </a:extLst>
          </p:cNvPr>
          <p:cNvSpPr>
            <a:spLocks noGrp="1"/>
          </p:cNvSpPr>
          <p:nvPr>
            <p:ph type="sldNum" sz="quarter" idx="12"/>
          </p:nvPr>
        </p:nvSpPr>
        <p:spPr/>
        <p:txBody>
          <a:bodyPr/>
          <a:lstStyle/>
          <a:p>
            <a:fld id="{3A98EE3D-8CD1-4C3F-BD1C-C98C9596463C}" type="slidenum">
              <a:rPr lang="en-US" smtClean="0"/>
              <a:t>17</a:t>
            </a:fld>
            <a:endParaRPr lang="en-US"/>
          </a:p>
        </p:txBody>
      </p:sp>
    </p:spTree>
    <p:extLst>
      <p:ext uri="{BB962C8B-B14F-4D97-AF65-F5344CB8AC3E}">
        <p14:creationId xmlns:p14="http://schemas.microsoft.com/office/powerpoint/2010/main" val="80494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D6F1-8C98-40D7-9F96-8CC63634E679}"/>
              </a:ext>
            </a:extLst>
          </p:cNvPr>
          <p:cNvSpPr>
            <a:spLocks noGrp="1"/>
          </p:cNvSpPr>
          <p:nvPr>
            <p:ph type="title"/>
          </p:nvPr>
        </p:nvSpPr>
        <p:spPr/>
        <p:txBody>
          <a:bodyPr/>
          <a:lstStyle/>
          <a:p>
            <a:r>
              <a:rPr lang="en-US">
                <a:ea typeface="+mj-lt"/>
                <a:cs typeface="+mj-lt"/>
              </a:rPr>
              <a:t>Sentiment Analysis</a:t>
            </a:r>
          </a:p>
        </p:txBody>
      </p:sp>
      <p:sp>
        <p:nvSpPr>
          <p:cNvPr id="3" name="TextBox 2">
            <a:extLst>
              <a:ext uri="{FF2B5EF4-FFF2-40B4-BE49-F238E27FC236}">
                <a16:creationId xmlns:a16="http://schemas.microsoft.com/office/drawing/2014/main" id="{BDA54940-5326-440F-97AA-F788A54F3769}"/>
              </a:ext>
            </a:extLst>
          </p:cNvPr>
          <p:cNvSpPr txBox="1"/>
          <p:nvPr/>
        </p:nvSpPr>
        <p:spPr>
          <a:xfrm>
            <a:off x="1217567" y="1982832"/>
            <a:ext cx="83298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161 movies: </a:t>
            </a:r>
            <a:r>
              <a:rPr lang="en-US" dirty="0" err="1"/>
              <a:t>Twint</a:t>
            </a:r>
            <a:r>
              <a:rPr lang="en-US" dirty="0"/>
              <a:t> library to extract first 5000 tweets in the opening weekend</a:t>
            </a:r>
          </a:p>
          <a:p>
            <a:pPr marL="342900" indent="-342900">
              <a:buAutoNum type="arabicPeriod"/>
            </a:pPr>
            <a:endParaRPr lang="en-US" dirty="0"/>
          </a:p>
          <a:p>
            <a:r>
              <a:rPr lang="en-US" dirty="0"/>
              <a:t>2. Using </a:t>
            </a:r>
            <a:r>
              <a:rPr lang="en-US" dirty="0" err="1"/>
              <a:t>textblob</a:t>
            </a:r>
            <a:r>
              <a:rPr lang="en-US" dirty="0"/>
              <a:t>, we derived the sentiment using “polarity score”</a:t>
            </a:r>
          </a:p>
          <a:p>
            <a:pPr marL="342900" indent="-342900">
              <a:buAutoNum type="arabicPeriod"/>
            </a:pPr>
            <a:endParaRPr lang="en-US" dirty="0"/>
          </a:p>
          <a:p>
            <a:r>
              <a:rPr lang="en-US" dirty="0"/>
              <a:t>3. Used word cloud to validate the working of </a:t>
            </a:r>
            <a:r>
              <a:rPr lang="en-US" dirty="0" err="1"/>
              <a:t>textblob</a:t>
            </a:r>
            <a:endParaRPr lang="en-US" dirty="0"/>
          </a:p>
        </p:txBody>
      </p:sp>
      <p:grpSp>
        <p:nvGrpSpPr>
          <p:cNvPr id="11" name="Group 10">
            <a:extLst>
              <a:ext uri="{FF2B5EF4-FFF2-40B4-BE49-F238E27FC236}">
                <a16:creationId xmlns:a16="http://schemas.microsoft.com/office/drawing/2014/main" id="{96E533D7-FE24-4320-9375-4820B0270C37}"/>
              </a:ext>
            </a:extLst>
          </p:cNvPr>
          <p:cNvGrpSpPr/>
          <p:nvPr/>
        </p:nvGrpSpPr>
        <p:grpSpPr>
          <a:xfrm>
            <a:off x="-19540" y="3400149"/>
            <a:ext cx="3474348" cy="1663134"/>
            <a:chOff x="3812860" y="3464902"/>
            <a:chExt cx="3474348" cy="1663134"/>
          </a:xfrm>
        </p:grpSpPr>
        <p:sp>
          <p:nvSpPr>
            <p:cNvPr id="5" name="Rectangle 4">
              <a:extLst>
                <a:ext uri="{FF2B5EF4-FFF2-40B4-BE49-F238E27FC236}">
                  <a16:creationId xmlns:a16="http://schemas.microsoft.com/office/drawing/2014/main" id="{1CE2B849-B4B3-4131-BB61-584748FAF490}"/>
                </a:ext>
              </a:extLst>
            </p:cNvPr>
            <p:cNvSpPr/>
            <p:nvPr/>
          </p:nvSpPr>
          <p:spPr>
            <a:xfrm>
              <a:off x="3812860" y="4666371"/>
              <a:ext cx="3474348" cy="461665"/>
            </a:xfrm>
            <a:prstGeom prst="rect">
              <a:avLst/>
            </a:prstGeom>
            <a:noFill/>
          </p:spPr>
          <p:txBody>
            <a:bodyPr wrap="square" lIns="91440" tIns="45720" rIns="91440" bIns="45720">
              <a:spAutoFit/>
            </a:bodyPr>
            <a:lstStyle/>
            <a:p>
              <a:pPr algn="ct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TWINT Library</a:t>
              </a:r>
            </a:p>
          </p:txBody>
        </p:sp>
        <p:pic>
          <p:nvPicPr>
            <p:cNvPr id="7" name="Picture 7" descr="A picture containing drawing&#10;&#10;Description generated with very high confidence">
              <a:extLst>
                <a:ext uri="{FF2B5EF4-FFF2-40B4-BE49-F238E27FC236}">
                  <a16:creationId xmlns:a16="http://schemas.microsoft.com/office/drawing/2014/main" id="{0ED75545-AC13-468A-AF44-6974F974D36D}"/>
                </a:ext>
              </a:extLst>
            </p:cNvPr>
            <p:cNvPicPr>
              <a:picLocks noChangeAspect="1"/>
            </p:cNvPicPr>
            <p:nvPr/>
          </p:nvPicPr>
          <p:blipFill>
            <a:blip r:embed="rId2"/>
            <a:stretch>
              <a:fillRect/>
            </a:stretch>
          </p:blipFill>
          <p:spPr>
            <a:xfrm>
              <a:off x="4900978" y="3464902"/>
              <a:ext cx="1077058" cy="1077058"/>
            </a:xfrm>
            <a:prstGeom prst="rect">
              <a:avLst/>
            </a:prstGeom>
          </p:spPr>
        </p:pic>
      </p:grpSp>
      <p:grpSp>
        <p:nvGrpSpPr>
          <p:cNvPr id="10" name="Group 9">
            <a:extLst>
              <a:ext uri="{FF2B5EF4-FFF2-40B4-BE49-F238E27FC236}">
                <a16:creationId xmlns:a16="http://schemas.microsoft.com/office/drawing/2014/main" id="{F0FD968C-EA11-4F8F-9DF6-FB96A1BFBC33}"/>
              </a:ext>
            </a:extLst>
          </p:cNvPr>
          <p:cNvGrpSpPr/>
          <p:nvPr/>
        </p:nvGrpSpPr>
        <p:grpSpPr>
          <a:xfrm>
            <a:off x="2817599" y="3546307"/>
            <a:ext cx="3474348" cy="1476296"/>
            <a:chOff x="-44033" y="3698631"/>
            <a:chExt cx="3474348" cy="1476296"/>
          </a:xfrm>
        </p:grpSpPr>
        <p:pic>
          <p:nvPicPr>
            <p:cNvPr id="4" name="Picture 4" descr="A picture containing computer, shirt&#10;&#10;Description generated with very high confidence">
              <a:extLst>
                <a:ext uri="{FF2B5EF4-FFF2-40B4-BE49-F238E27FC236}">
                  <a16:creationId xmlns:a16="http://schemas.microsoft.com/office/drawing/2014/main" id="{23E324D0-D345-4CD5-B3F7-5F441ADAA849}"/>
                </a:ext>
              </a:extLst>
            </p:cNvPr>
            <p:cNvPicPr>
              <a:picLocks noChangeAspect="1"/>
            </p:cNvPicPr>
            <p:nvPr/>
          </p:nvPicPr>
          <p:blipFill>
            <a:blip r:embed="rId3"/>
            <a:stretch>
              <a:fillRect/>
            </a:stretch>
          </p:blipFill>
          <p:spPr>
            <a:xfrm>
              <a:off x="1242645" y="3698631"/>
              <a:ext cx="902678" cy="902678"/>
            </a:xfrm>
            <a:prstGeom prst="rect">
              <a:avLst/>
            </a:prstGeom>
          </p:spPr>
        </p:pic>
        <p:sp>
          <p:nvSpPr>
            <p:cNvPr id="9" name="Rectangle 8">
              <a:extLst>
                <a:ext uri="{FF2B5EF4-FFF2-40B4-BE49-F238E27FC236}">
                  <a16:creationId xmlns:a16="http://schemas.microsoft.com/office/drawing/2014/main" id="{314E36CE-08F4-4077-BD6D-14B0C68BE96F}"/>
                </a:ext>
              </a:extLst>
            </p:cNvPr>
            <p:cNvSpPr/>
            <p:nvPr/>
          </p:nvSpPr>
          <p:spPr>
            <a:xfrm>
              <a:off x="-44033" y="4713262"/>
              <a:ext cx="3474348" cy="461665"/>
            </a:xfrm>
            <a:prstGeom prst="rect">
              <a:avLst/>
            </a:prstGeom>
            <a:noFill/>
          </p:spPr>
          <p:txBody>
            <a:bodyPr wrap="square" lIns="91440" tIns="45720" rIns="91440" bIns="45720" anchor="t">
              <a:spAutoFit/>
            </a:bodyPr>
            <a:lstStyle/>
            <a:p>
              <a:pPr algn="ct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First 5000 Tweets</a:t>
              </a:r>
              <a:endPar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grpSp>
        <p:nvGrpSpPr>
          <p:cNvPr id="20" name="Group 19">
            <a:extLst>
              <a:ext uri="{FF2B5EF4-FFF2-40B4-BE49-F238E27FC236}">
                <a16:creationId xmlns:a16="http://schemas.microsoft.com/office/drawing/2014/main" id="{83638C0A-BC86-4F37-AACA-04C5B32B296C}"/>
              </a:ext>
            </a:extLst>
          </p:cNvPr>
          <p:cNvGrpSpPr/>
          <p:nvPr/>
        </p:nvGrpSpPr>
        <p:grpSpPr>
          <a:xfrm>
            <a:off x="5723720" y="3470448"/>
            <a:ext cx="3474348" cy="1663134"/>
            <a:chOff x="5723720" y="3488347"/>
            <a:chExt cx="3474348" cy="1663134"/>
          </a:xfrm>
        </p:grpSpPr>
        <p:sp>
          <p:nvSpPr>
            <p:cNvPr id="13" name="Rectangle 12">
              <a:extLst>
                <a:ext uri="{FF2B5EF4-FFF2-40B4-BE49-F238E27FC236}">
                  <a16:creationId xmlns:a16="http://schemas.microsoft.com/office/drawing/2014/main" id="{93A98344-2938-4323-850E-D11E60EC93F7}"/>
                </a:ext>
              </a:extLst>
            </p:cNvPr>
            <p:cNvSpPr/>
            <p:nvPr/>
          </p:nvSpPr>
          <p:spPr>
            <a:xfrm>
              <a:off x="5723720" y="4689816"/>
              <a:ext cx="3474348" cy="461665"/>
            </a:xfrm>
            <a:prstGeom prst="rect">
              <a:avLst/>
            </a:prstGeom>
            <a:noFill/>
          </p:spPr>
          <p:txBody>
            <a:bodyPr wrap="square" lIns="91440" tIns="45720" rIns="91440" bIns="45720" anchor="t">
              <a:spAutoFit/>
            </a:bodyPr>
            <a:lstStyle/>
            <a:p>
              <a:pPr algn="ctr"/>
              <a:r>
                <a:rPr lang="en-US"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TEXTBLOB</a:t>
              </a:r>
              <a:r>
                <a:rPr lang="en-US" sz="2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Library</a:t>
              </a:r>
            </a:p>
          </p:txBody>
        </p:sp>
        <p:pic>
          <p:nvPicPr>
            <p:cNvPr id="14" name="Picture 7" descr="A picture containing drawing&#10;&#10;Description generated with very high confidence">
              <a:extLst>
                <a:ext uri="{FF2B5EF4-FFF2-40B4-BE49-F238E27FC236}">
                  <a16:creationId xmlns:a16="http://schemas.microsoft.com/office/drawing/2014/main" id="{D3F3341E-3288-436A-A08A-FAF699EB6D82}"/>
                </a:ext>
              </a:extLst>
            </p:cNvPr>
            <p:cNvPicPr>
              <a:picLocks noChangeAspect="1"/>
            </p:cNvPicPr>
            <p:nvPr/>
          </p:nvPicPr>
          <p:blipFill>
            <a:blip r:embed="rId2"/>
            <a:stretch>
              <a:fillRect/>
            </a:stretch>
          </p:blipFill>
          <p:spPr>
            <a:xfrm>
              <a:off x="6811838" y="3488347"/>
              <a:ext cx="1077058" cy="1077058"/>
            </a:xfrm>
            <a:prstGeom prst="rect">
              <a:avLst/>
            </a:prstGeom>
          </p:spPr>
        </p:pic>
      </p:grpSp>
      <p:pic>
        <p:nvPicPr>
          <p:cNvPr id="16" name="Picture 19" descr="A drawing of a face&#10;&#10;Description generated with high confidence">
            <a:extLst>
              <a:ext uri="{FF2B5EF4-FFF2-40B4-BE49-F238E27FC236}">
                <a16:creationId xmlns:a16="http://schemas.microsoft.com/office/drawing/2014/main" id="{E2F962A2-CB0C-4789-8748-654DF819D1FA}"/>
              </a:ext>
            </a:extLst>
          </p:cNvPr>
          <p:cNvPicPr>
            <a:picLocks noChangeAspect="1"/>
          </p:cNvPicPr>
          <p:nvPr/>
        </p:nvPicPr>
        <p:blipFill>
          <a:blip r:embed="rId4"/>
          <a:stretch>
            <a:fillRect/>
          </a:stretch>
        </p:blipFill>
        <p:spPr>
          <a:xfrm>
            <a:off x="9301896" y="3142202"/>
            <a:ext cx="2075718" cy="1334966"/>
          </a:xfrm>
          <a:prstGeom prst="rect">
            <a:avLst/>
          </a:prstGeom>
        </p:spPr>
      </p:pic>
      <p:sp>
        <p:nvSpPr>
          <p:cNvPr id="19" name="Rectangle 18">
            <a:extLst>
              <a:ext uri="{FF2B5EF4-FFF2-40B4-BE49-F238E27FC236}">
                <a16:creationId xmlns:a16="http://schemas.microsoft.com/office/drawing/2014/main" id="{472B3E4E-4F19-4AD3-A897-4045761CFE6C}"/>
              </a:ext>
            </a:extLst>
          </p:cNvPr>
          <p:cNvSpPr/>
          <p:nvPr/>
        </p:nvSpPr>
        <p:spPr>
          <a:xfrm>
            <a:off x="8607596" y="4683639"/>
            <a:ext cx="3474348" cy="461665"/>
          </a:xfrm>
          <a:prstGeom prst="rect">
            <a:avLst/>
          </a:prstGeom>
          <a:noFill/>
        </p:spPr>
        <p:txBody>
          <a:bodyPr wrap="square" lIns="91440" tIns="45720" rIns="91440" bIns="45720" anchor="t">
            <a:spAutoFit/>
          </a:bodyPr>
          <a:lstStyle/>
          <a:p>
            <a:pPr algn="ctr"/>
            <a:r>
              <a:rPr lang="en-US" sz="2400" b="1">
                <a:ln w="12700">
                  <a:solidFill>
                    <a:srgbClr val="CE8D3E">
                      <a:lumMod val="50000"/>
                    </a:srgbClr>
                  </a:solidFill>
                  <a:prstDash val="solid"/>
                </a:ln>
                <a:pattFill prst="narHorz">
                  <a:fgClr>
                    <a:schemeClr val="accent3"/>
                  </a:fgClr>
                  <a:bgClr>
                    <a:schemeClr val="accent3">
                      <a:lumMod val="40000"/>
                      <a:lumOff val="60000"/>
                    </a:schemeClr>
                  </a:bgClr>
                </a:pattFill>
                <a:effectLst>
                  <a:innerShdw blurRad="177800">
                    <a:srgbClr val="CE8D3E">
                      <a:lumMod val="50000"/>
                    </a:srgbClr>
                  </a:innerShdw>
                </a:effectLst>
                <a:latin typeface="Franklin Gothic Book"/>
              </a:rPr>
              <a:t>Positive Popularity Rate</a:t>
            </a:r>
          </a:p>
        </p:txBody>
      </p:sp>
      <p:pic>
        <p:nvPicPr>
          <p:cNvPr id="6" name="Picture 7" descr="A close up of a logo&#10;&#10;Description generated with very high confidence">
            <a:extLst>
              <a:ext uri="{FF2B5EF4-FFF2-40B4-BE49-F238E27FC236}">
                <a16:creationId xmlns:a16="http://schemas.microsoft.com/office/drawing/2014/main" id="{476E881B-AC50-4537-B450-91966CE127A4}"/>
              </a:ext>
            </a:extLst>
          </p:cNvPr>
          <p:cNvPicPr>
            <a:picLocks noChangeAspect="1"/>
          </p:cNvPicPr>
          <p:nvPr/>
        </p:nvPicPr>
        <p:blipFill>
          <a:blip r:embed="rId5"/>
          <a:stretch>
            <a:fillRect/>
          </a:stretch>
        </p:blipFill>
        <p:spPr>
          <a:xfrm>
            <a:off x="2837717" y="3951095"/>
            <a:ext cx="561243" cy="561243"/>
          </a:xfrm>
          <a:prstGeom prst="rect">
            <a:avLst/>
          </a:prstGeom>
        </p:spPr>
      </p:pic>
      <p:pic>
        <p:nvPicPr>
          <p:cNvPr id="17" name="Picture 7" descr="A close up of a logo&#10;&#10;Description generated with very high confidence">
            <a:extLst>
              <a:ext uri="{FF2B5EF4-FFF2-40B4-BE49-F238E27FC236}">
                <a16:creationId xmlns:a16="http://schemas.microsoft.com/office/drawing/2014/main" id="{D5C81597-F729-44D9-B6CD-2003B7C34883}"/>
              </a:ext>
            </a:extLst>
          </p:cNvPr>
          <p:cNvPicPr>
            <a:picLocks noChangeAspect="1"/>
          </p:cNvPicPr>
          <p:nvPr/>
        </p:nvPicPr>
        <p:blipFill>
          <a:blip r:embed="rId5"/>
          <a:stretch>
            <a:fillRect/>
          </a:stretch>
        </p:blipFill>
        <p:spPr>
          <a:xfrm>
            <a:off x="5639532" y="3915925"/>
            <a:ext cx="561243" cy="561243"/>
          </a:xfrm>
          <a:prstGeom prst="rect">
            <a:avLst/>
          </a:prstGeom>
        </p:spPr>
      </p:pic>
      <p:pic>
        <p:nvPicPr>
          <p:cNvPr id="18" name="Picture 7" descr="A close up of a logo&#10;&#10;Description generated with very high confidence">
            <a:extLst>
              <a:ext uri="{FF2B5EF4-FFF2-40B4-BE49-F238E27FC236}">
                <a16:creationId xmlns:a16="http://schemas.microsoft.com/office/drawing/2014/main" id="{7A4F1776-25F5-41D9-96CA-D67B007A35B8}"/>
              </a:ext>
            </a:extLst>
          </p:cNvPr>
          <p:cNvPicPr>
            <a:picLocks noChangeAspect="1"/>
          </p:cNvPicPr>
          <p:nvPr/>
        </p:nvPicPr>
        <p:blipFill>
          <a:blip r:embed="rId5"/>
          <a:stretch>
            <a:fillRect/>
          </a:stretch>
        </p:blipFill>
        <p:spPr>
          <a:xfrm>
            <a:off x="8324116" y="3857310"/>
            <a:ext cx="561243" cy="561243"/>
          </a:xfrm>
          <a:prstGeom prst="rect">
            <a:avLst/>
          </a:prstGeom>
        </p:spPr>
      </p:pic>
      <p:grpSp>
        <p:nvGrpSpPr>
          <p:cNvPr id="26" name="Group 25">
            <a:extLst>
              <a:ext uri="{FF2B5EF4-FFF2-40B4-BE49-F238E27FC236}">
                <a16:creationId xmlns:a16="http://schemas.microsoft.com/office/drawing/2014/main" id="{F8F4EAFB-17EE-41D4-9AA7-882AB85591E1}"/>
              </a:ext>
            </a:extLst>
          </p:cNvPr>
          <p:cNvGrpSpPr/>
          <p:nvPr/>
        </p:nvGrpSpPr>
        <p:grpSpPr>
          <a:xfrm>
            <a:off x="1717633" y="5011006"/>
            <a:ext cx="3011529" cy="1706668"/>
            <a:chOff x="1045894" y="3243419"/>
            <a:chExt cx="2739020" cy="1560572"/>
          </a:xfrm>
        </p:grpSpPr>
        <p:pic>
          <p:nvPicPr>
            <p:cNvPr id="22" name="Picture 21">
              <a:extLst>
                <a:ext uri="{FF2B5EF4-FFF2-40B4-BE49-F238E27FC236}">
                  <a16:creationId xmlns:a16="http://schemas.microsoft.com/office/drawing/2014/main" id="{87C41332-595B-49B9-8C16-2D4A8ED0A20C}"/>
                </a:ext>
              </a:extLst>
            </p:cNvPr>
            <p:cNvPicPr>
              <a:picLocks noChangeAspect="1"/>
            </p:cNvPicPr>
            <p:nvPr/>
          </p:nvPicPr>
          <p:blipFill>
            <a:blip r:embed="rId6"/>
            <a:stretch>
              <a:fillRect/>
            </a:stretch>
          </p:blipFill>
          <p:spPr>
            <a:xfrm>
              <a:off x="1217568" y="3243419"/>
              <a:ext cx="2506884" cy="1252169"/>
            </a:xfrm>
            <a:prstGeom prst="rect">
              <a:avLst/>
            </a:prstGeom>
          </p:spPr>
        </p:pic>
        <p:sp>
          <p:nvSpPr>
            <p:cNvPr id="23" name="Rectangle 22">
              <a:extLst>
                <a:ext uri="{FF2B5EF4-FFF2-40B4-BE49-F238E27FC236}">
                  <a16:creationId xmlns:a16="http://schemas.microsoft.com/office/drawing/2014/main" id="{49EB07B7-7CD4-4A0E-A9DB-AC1D8FEC5484}"/>
                </a:ext>
              </a:extLst>
            </p:cNvPr>
            <p:cNvSpPr/>
            <p:nvPr/>
          </p:nvSpPr>
          <p:spPr>
            <a:xfrm>
              <a:off x="1045894" y="4403881"/>
              <a:ext cx="2739020" cy="400110"/>
            </a:xfrm>
            <a:prstGeom prst="rect">
              <a:avLst/>
            </a:prstGeom>
            <a:noFill/>
          </p:spPr>
          <p:txBody>
            <a:bodyPr wrap="squar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rPr>
                <a:t>Negative</a:t>
              </a:r>
              <a:endParaRPr lang="en-US" sz="5400" b="1" cap="none" spc="0" dirty="0">
                <a:ln w="0"/>
                <a:solidFill>
                  <a:schemeClr val="bg1"/>
                </a:solidFill>
                <a:effectLst>
                  <a:outerShdw blurRad="38100" dist="19050" dir="2700000" algn="tl" rotWithShape="0">
                    <a:schemeClr val="dk1">
                      <a:alpha val="40000"/>
                    </a:schemeClr>
                  </a:outerShdw>
                </a:effectLst>
              </a:endParaRPr>
            </a:p>
          </p:txBody>
        </p:sp>
      </p:grpSp>
      <p:grpSp>
        <p:nvGrpSpPr>
          <p:cNvPr id="25" name="Group 24">
            <a:extLst>
              <a:ext uri="{FF2B5EF4-FFF2-40B4-BE49-F238E27FC236}">
                <a16:creationId xmlns:a16="http://schemas.microsoft.com/office/drawing/2014/main" id="{E7618F8F-11C2-4A80-B108-AB1E684F7C64}"/>
              </a:ext>
            </a:extLst>
          </p:cNvPr>
          <p:cNvGrpSpPr/>
          <p:nvPr/>
        </p:nvGrpSpPr>
        <p:grpSpPr>
          <a:xfrm>
            <a:off x="5919205" y="5061838"/>
            <a:ext cx="2780048" cy="1631005"/>
            <a:chOff x="4726490" y="3248898"/>
            <a:chExt cx="2748796" cy="1523138"/>
          </a:xfrm>
        </p:grpSpPr>
        <p:pic>
          <p:nvPicPr>
            <p:cNvPr id="21" name="Picture 20">
              <a:extLst>
                <a:ext uri="{FF2B5EF4-FFF2-40B4-BE49-F238E27FC236}">
                  <a16:creationId xmlns:a16="http://schemas.microsoft.com/office/drawing/2014/main" id="{CEC943B5-E8EE-4396-BD0F-5985505DEB37}"/>
                </a:ext>
              </a:extLst>
            </p:cNvPr>
            <p:cNvPicPr>
              <a:picLocks noChangeAspect="1"/>
            </p:cNvPicPr>
            <p:nvPr/>
          </p:nvPicPr>
          <p:blipFill>
            <a:blip r:embed="rId7"/>
            <a:stretch>
              <a:fillRect/>
            </a:stretch>
          </p:blipFill>
          <p:spPr>
            <a:xfrm>
              <a:off x="5001181" y="3248898"/>
              <a:ext cx="2474105" cy="1252169"/>
            </a:xfrm>
            <a:prstGeom prst="rect">
              <a:avLst/>
            </a:prstGeom>
          </p:spPr>
        </p:pic>
        <p:sp>
          <p:nvSpPr>
            <p:cNvPr id="24" name="Rectangle 23">
              <a:extLst>
                <a:ext uri="{FF2B5EF4-FFF2-40B4-BE49-F238E27FC236}">
                  <a16:creationId xmlns:a16="http://schemas.microsoft.com/office/drawing/2014/main" id="{0F8E7558-AB6F-4BB4-926D-427F1BFD31CA}"/>
                </a:ext>
              </a:extLst>
            </p:cNvPr>
            <p:cNvSpPr/>
            <p:nvPr/>
          </p:nvSpPr>
          <p:spPr>
            <a:xfrm>
              <a:off x="4726490" y="4398387"/>
              <a:ext cx="2739020" cy="373649"/>
            </a:xfrm>
            <a:prstGeom prst="rect">
              <a:avLst/>
            </a:prstGeom>
            <a:noFill/>
          </p:spPr>
          <p:txBody>
            <a:bodyPr wrap="square" lIns="91440" tIns="45720" rIns="91440" bIns="45720">
              <a:spAutoFit/>
            </a:bodyPr>
            <a:lstStyle/>
            <a:p>
              <a:pPr algn="ctr"/>
              <a:r>
                <a:rPr lang="en-US" sz="2000" b="1" cap="none" spc="0" dirty="0">
                  <a:ln w="0"/>
                  <a:solidFill>
                    <a:schemeClr val="bg1"/>
                  </a:solidFill>
                  <a:effectLst>
                    <a:outerShdw blurRad="38100" dist="19050" dir="2700000" algn="tl" rotWithShape="0">
                      <a:schemeClr val="dk1">
                        <a:alpha val="40000"/>
                      </a:schemeClr>
                    </a:outerShdw>
                  </a:effectLst>
                </a:rPr>
                <a:t>Positive</a:t>
              </a:r>
              <a:endParaRPr lang="en-US" sz="5400" b="1" cap="none" spc="0" dirty="0">
                <a:ln w="0"/>
                <a:solidFill>
                  <a:schemeClr val="bg1"/>
                </a:solidFill>
                <a:effectLst>
                  <a:outerShdw blurRad="38100" dist="19050" dir="2700000" algn="tl" rotWithShape="0">
                    <a:schemeClr val="dk1">
                      <a:alpha val="40000"/>
                    </a:schemeClr>
                  </a:outerShdw>
                </a:effectLst>
              </a:endParaRPr>
            </a:p>
          </p:txBody>
        </p:sp>
      </p:grpSp>
      <p:sp>
        <p:nvSpPr>
          <p:cNvPr id="12" name="Slide Number Placeholder 11">
            <a:extLst>
              <a:ext uri="{FF2B5EF4-FFF2-40B4-BE49-F238E27FC236}">
                <a16:creationId xmlns:a16="http://schemas.microsoft.com/office/drawing/2014/main" id="{8204D818-FA00-564E-BE0D-B446233CB570}"/>
              </a:ext>
            </a:extLst>
          </p:cNvPr>
          <p:cNvSpPr>
            <a:spLocks noGrp="1"/>
          </p:cNvSpPr>
          <p:nvPr>
            <p:ph type="sldNum" sz="quarter" idx="12"/>
          </p:nvPr>
        </p:nvSpPr>
        <p:spPr/>
        <p:txBody>
          <a:bodyPr/>
          <a:lstStyle/>
          <a:p>
            <a:fld id="{3A98EE3D-8CD1-4C3F-BD1C-C98C9596463C}" type="slidenum">
              <a:rPr lang="en-US" smtClean="0"/>
              <a:t>18</a:t>
            </a:fld>
            <a:endParaRPr lang="en-US"/>
          </a:p>
        </p:txBody>
      </p:sp>
    </p:spTree>
    <p:extLst>
      <p:ext uri="{BB962C8B-B14F-4D97-AF65-F5344CB8AC3E}">
        <p14:creationId xmlns:p14="http://schemas.microsoft.com/office/powerpoint/2010/main" val="409101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D6F1-8C98-40D7-9F96-8CC63634E679}"/>
              </a:ext>
            </a:extLst>
          </p:cNvPr>
          <p:cNvSpPr>
            <a:spLocks noGrp="1"/>
          </p:cNvSpPr>
          <p:nvPr>
            <p:ph type="title"/>
          </p:nvPr>
        </p:nvSpPr>
        <p:spPr/>
        <p:txBody>
          <a:bodyPr/>
          <a:lstStyle/>
          <a:p>
            <a:r>
              <a:rPr lang="en-US">
                <a:ea typeface="+mj-lt"/>
                <a:cs typeface="+mj-lt"/>
              </a:rPr>
              <a:t>Sentiment Analysis</a:t>
            </a:r>
          </a:p>
        </p:txBody>
      </p:sp>
      <p:grpSp>
        <p:nvGrpSpPr>
          <p:cNvPr id="6" name="Group 5">
            <a:extLst>
              <a:ext uri="{FF2B5EF4-FFF2-40B4-BE49-F238E27FC236}">
                <a16:creationId xmlns:a16="http://schemas.microsoft.com/office/drawing/2014/main" id="{0D1B169F-9DD4-4504-91BB-EFA08834964F}"/>
              </a:ext>
            </a:extLst>
          </p:cNvPr>
          <p:cNvGrpSpPr/>
          <p:nvPr/>
        </p:nvGrpSpPr>
        <p:grpSpPr>
          <a:xfrm>
            <a:off x="84920" y="2128470"/>
            <a:ext cx="3474348" cy="1663134"/>
            <a:chOff x="5723720" y="3488347"/>
            <a:chExt cx="3474348" cy="1663134"/>
          </a:xfrm>
        </p:grpSpPr>
        <p:sp>
          <p:nvSpPr>
            <p:cNvPr id="17" name="Rectangle 16">
              <a:extLst>
                <a:ext uri="{FF2B5EF4-FFF2-40B4-BE49-F238E27FC236}">
                  <a16:creationId xmlns:a16="http://schemas.microsoft.com/office/drawing/2014/main" id="{B648FDEC-FE0F-40BF-BB5E-A480AF34B966}"/>
                </a:ext>
              </a:extLst>
            </p:cNvPr>
            <p:cNvSpPr/>
            <p:nvPr/>
          </p:nvSpPr>
          <p:spPr>
            <a:xfrm>
              <a:off x="5723720" y="4689816"/>
              <a:ext cx="3474348" cy="461665"/>
            </a:xfrm>
            <a:prstGeom prst="rect">
              <a:avLst/>
            </a:prstGeom>
            <a:noFill/>
          </p:spPr>
          <p:txBody>
            <a:bodyPr wrap="square" lIns="91440" tIns="45720" rIns="91440" bIns="45720" anchor="t">
              <a:spAutoFit/>
            </a:bodyPr>
            <a:lstStyle/>
            <a:p>
              <a:pPr algn="ctr"/>
              <a:r>
                <a:rPr lang="en-US"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TEXTBLOB</a:t>
              </a:r>
              <a:r>
                <a:rPr lang="en-US" sz="24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Library</a:t>
              </a:r>
            </a:p>
          </p:txBody>
        </p:sp>
        <p:pic>
          <p:nvPicPr>
            <p:cNvPr id="18" name="Picture 7" descr="A picture containing drawing&#10;&#10;Description generated with very high confidence">
              <a:extLst>
                <a:ext uri="{FF2B5EF4-FFF2-40B4-BE49-F238E27FC236}">
                  <a16:creationId xmlns:a16="http://schemas.microsoft.com/office/drawing/2014/main" id="{12FC3270-AB83-4B92-92A0-25C12DB5D094}"/>
                </a:ext>
              </a:extLst>
            </p:cNvPr>
            <p:cNvPicPr>
              <a:picLocks noChangeAspect="1"/>
            </p:cNvPicPr>
            <p:nvPr/>
          </p:nvPicPr>
          <p:blipFill>
            <a:blip r:embed="rId2"/>
            <a:stretch>
              <a:fillRect/>
            </a:stretch>
          </p:blipFill>
          <p:spPr>
            <a:xfrm>
              <a:off x="6811838" y="3488347"/>
              <a:ext cx="1077058" cy="1077058"/>
            </a:xfrm>
            <a:prstGeom prst="rect">
              <a:avLst/>
            </a:prstGeom>
          </p:spPr>
        </p:pic>
      </p:grpSp>
      <p:sp>
        <p:nvSpPr>
          <p:cNvPr id="8" name="TextBox 7">
            <a:extLst>
              <a:ext uri="{FF2B5EF4-FFF2-40B4-BE49-F238E27FC236}">
                <a16:creationId xmlns:a16="http://schemas.microsoft.com/office/drawing/2014/main" id="{C055C0F7-D5D2-49CE-A3C4-261A6434CB6D}"/>
              </a:ext>
            </a:extLst>
          </p:cNvPr>
          <p:cNvSpPr txBox="1"/>
          <p:nvPr/>
        </p:nvSpPr>
        <p:spPr>
          <a:xfrm>
            <a:off x="4044462" y="2004645"/>
            <a:ext cx="69745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err="1"/>
              <a:t>TextBlob</a:t>
            </a:r>
            <a:r>
              <a:rPr lang="en-US" dirty="0"/>
              <a:t> is a library for processing textual data</a:t>
            </a:r>
          </a:p>
          <a:p>
            <a:endParaRPr lang="en-US" dirty="0"/>
          </a:p>
          <a:p>
            <a:pPr marL="285750" indent="-285750">
              <a:buFont typeface="Arial" panose="020B0604020202020204" pitchFamily="34" charset="0"/>
              <a:buChar char="•"/>
            </a:pPr>
            <a:r>
              <a:rPr lang="en-US" dirty="0"/>
              <a:t>A simple API for diving into common natural language processing (NLP) tasks such as part-of-speech tagging, noun phrase extraction, sentiment analysis, classification, translation, and more</a:t>
            </a:r>
          </a:p>
          <a:p>
            <a:endParaRPr lang="en-US" dirty="0"/>
          </a:p>
          <a:p>
            <a:pPr marL="285750" indent="-285750">
              <a:buFont typeface="Arial" panose="020B0604020202020204" pitchFamily="34" charset="0"/>
              <a:buChar char="•"/>
            </a:pPr>
            <a:r>
              <a:rPr lang="en-US" dirty="0"/>
              <a:t>Gives polarity score as output, values ranging from (-1 to 1) and can be inferred accordingly as:</a:t>
            </a:r>
          </a:p>
        </p:txBody>
      </p:sp>
      <p:graphicFrame>
        <p:nvGraphicFramePr>
          <p:cNvPr id="7" name="Table 6">
            <a:extLst>
              <a:ext uri="{FF2B5EF4-FFF2-40B4-BE49-F238E27FC236}">
                <a16:creationId xmlns:a16="http://schemas.microsoft.com/office/drawing/2014/main" id="{4CF27FC7-9253-7248-9C35-A5C95E06E53C}"/>
              </a:ext>
            </a:extLst>
          </p:cNvPr>
          <p:cNvGraphicFramePr>
            <a:graphicFrameLocks noGrp="1"/>
          </p:cNvGraphicFramePr>
          <p:nvPr>
            <p:extLst>
              <p:ext uri="{D42A27DB-BD31-4B8C-83A1-F6EECF244321}">
                <p14:modId xmlns:p14="http://schemas.microsoft.com/office/powerpoint/2010/main" val="870357377"/>
              </p:ext>
            </p:extLst>
          </p:nvPr>
        </p:nvGraphicFramePr>
        <p:xfrm>
          <a:off x="4446335" y="4446814"/>
          <a:ext cx="3837014" cy="1665472"/>
        </p:xfrm>
        <a:graphic>
          <a:graphicData uri="http://schemas.openxmlformats.org/drawingml/2006/table">
            <a:tbl>
              <a:tblPr firstRow="1" bandRow="1">
                <a:tableStyleId>{5C22544A-7EE6-4342-B048-85BDC9FD1C3A}</a:tableStyleId>
              </a:tblPr>
              <a:tblGrid>
                <a:gridCol w="1918507">
                  <a:extLst>
                    <a:ext uri="{9D8B030D-6E8A-4147-A177-3AD203B41FA5}">
                      <a16:colId xmlns:a16="http://schemas.microsoft.com/office/drawing/2014/main" val="3054287119"/>
                    </a:ext>
                  </a:extLst>
                </a:gridCol>
                <a:gridCol w="1918507">
                  <a:extLst>
                    <a:ext uri="{9D8B030D-6E8A-4147-A177-3AD203B41FA5}">
                      <a16:colId xmlns:a16="http://schemas.microsoft.com/office/drawing/2014/main" val="1148227211"/>
                    </a:ext>
                  </a:extLst>
                </a:gridCol>
              </a:tblGrid>
              <a:tr h="416368">
                <a:tc>
                  <a:txBody>
                    <a:bodyPr/>
                    <a:lstStyle/>
                    <a:p>
                      <a:pPr algn="ctr"/>
                      <a:r>
                        <a:rPr lang="en-US" dirty="0"/>
                        <a:t>Polarity Score</a:t>
                      </a:r>
                    </a:p>
                  </a:txBody>
                  <a:tcPr/>
                </a:tc>
                <a:tc>
                  <a:txBody>
                    <a:bodyPr/>
                    <a:lstStyle/>
                    <a:p>
                      <a:pPr algn="ctr"/>
                      <a:r>
                        <a:rPr lang="en-US" dirty="0"/>
                        <a:t>Class</a:t>
                      </a:r>
                    </a:p>
                  </a:txBody>
                  <a:tcPr/>
                </a:tc>
                <a:extLst>
                  <a:ext uri="{0D108BD9-81ED-4DB2-BD59-A6C34878D82A}">
                    <a16:rowId xmlns:a16="http://schemas.microsoft.com/office/drawing/2014/main" val="2576809163"/>
                  </a:ext>
                </a:extLst>
              </a:tr>
              <a:tr h="416368">
                <a:tc>
                  <a:txBody>
                    <a:bodyPr/>
                    <a:lstStyle/>
                    <a:p>
                      <a:pPr algn="ctr"/>
                      <a:r>
                        <a:rPr lang="en-US" dirty="0"/>
                        <a:t>&lt; 0 </a:t>
                      </a:r>
                    </a:p>
                  </a:txBody>
                  <a:tcPr/>
                </a:tc>
                <a:tc>
                  <a:txBody>
                    <a:bodyPr/>
                    <a:lstStyle/>
                    <a:p>
                      <a:pPr algn="ctr"/>
                      <a:r>
                        <a:rPr lang="en-US" dirty="0"/>
                        <a:t>Negative</a:t>
                      </a:r>
                    </a:p>
                  </a:txBody>
                  <a:tcPr/>
                </a:tc>
                <a:extLst>
                  <a:ext uri="{0D108BD9-81ED-4DB2-BD59-A6C34878D82A}">
                    <a16:rowId xmlns:a16="http://schemas.microsoft.com/office/drawing/2014/main" val="370954577"/>
                  </a:ext>
                </a:extLst>
              </a:tr>
              <a:tr h="416368">
                <a:tc>
                  <a:txBody>
                    <a:bodyPr/>
                    <a:lstStyle/>
                    <a:p>
                      <a:pPr algn="ctr"/>
                      <a:r>
                        <a:rPr lang="en-US" dirty="0"/>
                        <a:t>&gt; 0</a:t>
                      </a:r>
                    </a:p>
                  </a:txBody>
                  <a:tcPr/>
                </a:tc>
                <a:tc>
                  <a:txBody>
                    <a:bodyPr/>
                    <a:lstStyle/>
                    <a:p>
                      <a:pPr algn="ctr"/>
                      <a:r>
                        <a:rPr lang="en-US" dirty="0"/>
                        <a:t>Positive</a:t>
                      </a:r>
                    </a:p>
                  </a:txBody>
                  <a:tcPr/>
                </a:tc>
                <a:extLst>
                  <a:ext uri="{0D108BD9-81ED-4DB2-BD59-A6C34878D82A}">
                    <a16:rowId xmlns:a16="http://schemas.microsoft.com/office/drawing/2014/main" val="1648772025"/>
                  </a:ext>
                </a:extLst>
              </a:tr>
              <a:tr h="416368">
                <a:tc>
                  <a:txBody>
                    <a:bodyPr/>
                    <a:lstStyle/>
                    <a:p>
                      <a:pPr algn="ctr"/>
                      <a:r>
                        <a:rPr lang="en-US" dirty="0"/>
                        <a:t>= 0 </a:t>
                      </a:r>
                    </a:p>
                  </a:txBody>
                  <a:tcPr/>
                </a:tc>
                <a:tc>
                  <a:txBody>
                    <a:bodyPr/>
                    <a:lstStyle/>
                    <a:p>
                      <a:pPr algn="ctr"/>
                      <a:r>
                        <a:rPr lang="en-US" dirty="0"/>
                        <a:t>Neutral</a:t>
                      </a:r>
                    </a:p>
                  </a:txBody>
                  <a:tcPr/>
                </a:tc>
                <a:extLst>
                  <a:ext uri="{0D108BD9-81ED-4DB2-BD59-A6C34878D82A}">
                    <a16:rowId xmlns:a16="http://schemas.microsoft.com/office/drawing/2014/main" val="1499558181"/>
                  </a:ext>
                </a:extLst>
              </a:tr>
            </a:tbl>
          </a:graphicData>
        </a:graphic>
      </p:graphicFrame>
      <p:sp>
        <p:nvSpPr>
          <p:cNvPr id="4" name="Slide Number Placeholder 3">
            <a:extLst>
              <a:ext uri="{FF2B5EF4-FFF2-40B4-BE49-F238E27FC236}">
                <a16:creationId xmlns:a16="http://schemas.microsoft.com/office/drawing/2014/main" id="{EB6A332E-8557-8A4C-8440-E727DBD49D5A}"/>
              </a:ext>
            </a:extLst>
          </p:cNvPr>
          <p:cNvSpPr>
            <a:spLocks noGrp="1"/>
          </p:cNvSpPr>
          <p:nvPr>
            <p:ph type="sldNum" sz="quarter" idx="12"/>
          </p:nvPr>
        </p:nvSpPr>
        <p:spPr/>
        <p:txBody>
          <a:bodyPr/>
          <a:lstStyle/>
          <a:p>
            <a:fld id="{3A98EE3D-8CD1-4C3F-BD1C-C98C9596463C}" type="slidenum">
              <a:rPr lang="en-US" smtClean="0"/>
              <a:t>19</a:t>
            </a:fld>
            <a:endParaRPr lang="en-US"/>
          </a:p>
        </p:txBody>
      </p:sp>
    </p:spTree>
    <p:extLst>
      <p:ext uri="{BB962C8B-B14F-4D97-AF65-F5344CB8AC3E}">
        <p14:creationId xmlns:p14="http://schemas.microsoft.com/office/powerpoint/2010/main" val="986074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WHAT HAVE WE INCLUDED ..</a:t>
            </a:r>
          </a:p>
        </p:txBody>
      </p:sp>
      <p:pic>
        <p:nvPicPr>
          <p:cNvPr id="5" name="Picture 4">
            <a:extLst>
              <a:ext uri="{FF2B5EF4-FFF2-40B4-BE49-F238E27FC236}">
                <a16:creationId xmlns:a16="http://schemas.microsoft.com/office/drawing/2014/main" id="{1C4D0969-0BE7-4B2E-AF71-D99D977E24C4}"/>
              </a:ext>
            </a:extLst>
          </p:cNvPr>
          <p:cNvPicPr>
            <a:picLocks noChangeAspect="1"/>
          </p:cNvPicPr>
          <p:nvPr/>
        </p:nvPicPr>
        <p:blipFill>
          <a:blip r:embed="rId2"/>
          <a:stretch>
            <a:fillRect/>
          </a:stretch>
        </p:blipFill>
        <p:spPr>
          <a:xfrm>
            <a:off x="4754316" y="1438275"/>
            <a:ext cx="6734175" cy="4567237"/>
          </a:xfrm>
          <a:prstGeom prst="rect">
            <a:avLst/>
          </a:prstGeom>
        </p:spPr>
      </p:pic>
      <p:sp>
        <p:nvSpPr>
          <p:cNvPr id="4" name="Slide Number Placeholder 3">
            <a:extLst>
              <a:ext uri="{FF2B5EF4-FFF2-40B4-BE49-F238E27FC236}">
                <a16:creationId xmlns:a16="http://schemas.microsoft.com/office/drawing/2014/main" id="{4F341023-C657-7743-A973-163F127140BF}"/>
              </a:ext>
            </a:extLst>
          </p:cNvPr>
          <p:cNvSpPr>
            <a:spLocks noGrp="1"/>
          </p:cNvSpPr>
          <p:nvPr>
            <p:ph type="sldNum" sz="quarter" idx="12"/>
          </p:nvPr>
        </p:nvSpPr>
        <p:spPr/>
        <p:txBody>
          <a:bodyPr/>
          <a:lstStyle/>
          <a:p>
            <a:fld id="{3A98EE3D-8CD1-4C3F-BD1C-C98C9596463C}" type="slidenum">
              <a:rPr lang="en-US" smtClean="0"/>
              <a:t>2</a:t>
            </a:fld>
            <a:endParaRPr lang="en-US"/>
          </a:p>
        </p:txBody>
      </p:sp>
    </p:spTree>
    <p:extLst>
      <p:ext uri="{BB962C8B-B14F-4D97-AF65-F5344CB8AC3E}">
        <p14:creationId xmlns:p14="http://schemas.microsoft.com/office/powerpoint/2010/main" val="129251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7DDA-0766-47A7-B7BC-079DD3D2B482}"/>
              </a:ext>
            </a:extLst>
          </p:cNvPr>
          <p:cNvSpPr>
            <a:spLocks noGrp="1"/>
          </p:cNvSpPr>
          <p:nvPr>
            <p:ph type="title"/>
          </p:nvPr>
        </p:nvSpPr>
        <p:spPr>
          <a:xfrm>
            <a:off x="1367356" y="2215717"/>
            <a:ext cx="10058400" cy="1450757"/>
          </a:xfrm>
        </p:spPr>
        <p:txBody>
          <a:bodyPr/>
          <a:lstStyle/>
          <a:p>
            <a:r>
              <a:rPr lang="en-US" dirty="0"/>
              <a:t>Modeling</a:t>
            </a:r>
          </a:p>
        </p:txBody>
      </p:sp>
      <p:sp>
        <p:nvSpPr>
          <p:cNvPr id="4" name="Slide Number Placeholder 3">
            <a:extLst>
              <a:ext uri="{FF2B5EF4-FFF2-40B4-BE49-F238E27FC236}">
                <a16:creationId xmlns:a16="http://schemas.microsoft.com/office/drawing/2014/main" id="{742A84F5-E8F6-EA4E-9676-A6193F381D15}"/>
              </a:ext>
            </a:extLst>
          </p:cNvPr>
          <p:cNvSpPr>
            <a:spLocks noGrp="1"/>
          </p:cNvSpPr>
          <p:nvPr>
            <p:ph type="sldNum" sz="quarter" idx="12"/>
          </p:nvPr>
        </p:nvSpPr>
        <p:spPr/>
        <p:txBody>
          <a:bodyPr/>
          <a:lstStyle/>
          <a:p>
            <a:fld id="{3A98EE3D-8CD1-4C3F-BD1C-C98C9596463C}" type="slidenum">
              <a:rPr lang="en-US" smtClean="0"/>
              <a:t>20</a:t>
            </a:fld>
            <a:endParaRPr lang="en-US"/>
          </a:p>
        </p:txBody>
      </p:sp>
    </p:spTree>
    <p:extLst>
      <p:ext uri="{BB962C8B-B14F-4D97-AF65-F5344CB8AC3E}">
        <p14:creationId xmlns:p14="http://schemas.microsoft.com/office/powerpoint/2010/main" val="2513558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C79DE-BDF5-0F42-97A3-4CC7C48A11BD}"/>
              </a:ext>
            </a:extLst>
          </p:cNvPr>
          <p:cNvSpPr>
            <a:spLocks noGrp="1"/>
          </p:cNvSpPr>
          <p:nvPr>
            <p:ph type="title"/>
          </p:nvPr>
        </p:nvSpPr>
        <p:spPr/>
        <p:txBody>
          <a:bodyPr/>
          <a:lstStyle/>
          <a:p>
            <a:r>
              <a:rPr lang="en-US" dirty="0"/>
              <a:t>Modeling</a:t>
            </a:r>
          </a:p>
        </p:txBody>
      </p:sp>
      <p:sp>
        <p:nvSpPr>
          <p:cNvPr id="17" name="Rectangle 16">
            <a:extLst>
              <a:ext uri="{FF2B5EF4-FFF2-40B4-BE49-F238E27FC236}">
                <a16:creationId xmlns:a16="http://schemas.microsoft.com/office/drawing/2014/main" id="{2284797E-9659-48F3-9276-C52D06B192E4}"/>
              </a:ext>
            </a:extLst>
          </p:cNvPr>
          <p:cNvSpPr/>
          <p:nvPr/>
        </p:nvSpPr>
        <p:spPr>
          <a:xfrm>
            <a:off x="284086" y="2237172"/>
            <a:ext cx="3844031" cy="379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Dependent variables</a:t>
            </a:r>
            <a:endParaRPr lang="en-US" u="sng" dirty="0"/>
          </a:p>
          <a:p>
            <a:pPr marL="285750" indent="-285750">
              <a:buFont typeface="Arial" panose="020B0604020202020204" pitchFamily="34" charset="0"/>
              <a:buChar char="•"/>
            </a:pPr>
            <a:r>
              <a:rPr lang="en-US" dirty="0"/>
              <a:t>Budget</a:t>
            </a:r>
          </a:p>
          <a:p>
            <a:pPr marL="285750" indent="-285750">
              <a:buFont typeface="Arial" panose="020B0604020202020204" pitchFamily="34" charset="0"/>
              <a:buChar char="•"/>
            </a:pPr>
            <a:r>
              <a:rPr lang="en-US" dirty="0"/>
              <a:t>Fraction of budget collected </a:t>
            </a:r>
            <a:br>
              <a:rPr lang="en-US" dirty="0"/>
            </a:br>
            <a:r>
              <a:rPr lang="en-US" dirty="0"/>
              <a:t>(perc_ collected)</a:t>
            </a:r>
          </a:p>
          <a:p>
            <a:pPr marL="285750" indent="-285750">
              <a:buFont typeface="Arial" panose="020B0604020202020204" pitchFamily="34" charset="0"/>
              <a:buChar char="•"/>
            </a:pPr>
            <a:r>
              <a:rPr lang="en-US" dirty="0"/>
              <a:t>Positive popularity rate</a:t>
            </a:r>
          </a:p>
          <a:p>
            <a:pPr marL="285750" indent="-285750">
              <a:buFont typeface="Arial" panose="020B0604020202020204" pitchFamily="34" charset="0"/>
              <a:buChar char="•"/>
            </a:pPr>
            <a:r>
              <a:rPr lang="en-US" dirty="0"/>
              <a:t>Negative popularity rate</a:t>
            </a:r>
          </a:p>
          <a:p>
            <a:pPr marL="285750" indent="-285750">
              <a:buFont typeface="Arial" panose="020B0604020202020204" pitchFamily="34" charset="0"/>
              <a:buChar char="•"/>
            </a:pPr>
            <a:r>
              <a:rPr lang="en-US" dirty="0"/>
              <a:t>Previous Director Wins</a:t>
            </a:r>
          </a:p>
          <a:p>
            <a:pPr marL="285750" indent="-285750">
              <a:buFont typeface="Arial" panose="020B0604020202020204" pitchFamily="34" charset="0"/>
              <a:buChar char="•"/>
            </a:pPr>
            <a:r>
              <a:rPr lang="en-US" dirty="0"/>
              <a:t>Previous Actor Wins</a:t>
            </a:r>
          </a:p>
          <a:p>
            <a:pPr marL="285750" indent="-285750">
              <a:buFont typeface="Arial" panose="020B0604020202020204" pitchFamily="34" charset="0"/>
              <a:buChar char="•"/>
            </a:pPr>
            <a:r>
              <a:rPr lang="en-US" dirty="0"/>
              <a:t>Previous Writer Wins</a:t>
            </a:r>
          </a:p>
          <a:p>
            <a:pPr marL="285750" indent="-285750">
              <a:buFont typeface="Arial" panose="020B0604020202020204" pitchFamily="34" charset="0"/>
              <a:buChar char="•"/>
            </a:pPr>
            <a:r>
              <a:rPr lang="en-US" dirty="0"/>
              <a:t>Genre Count</a:t>
            </a:r>
          </a:p>
          <a:p>
            <a:pPr marL="285750" indent="-285750">
              <a:buFont typeface="Arial" panose="020B0604020202020204" pitchFamily="34" charset="0"/>
              <a:buChar char="•"/>
            </a:pPr>
            <a:r>
              <a:rPr lang="en-US" dirty="0"/>
              <a:t>Run time</a:t>
            </a:r>
          </a:p>
        </p:txBody>
      </p:sp>
      <p:sp>
        <p:nvSpPr>
          <p:cNvPr id="18" name="Rectangle 17">
            <a:extLst>
              <a:ext uri="{FF2B5EF4-FFF2-40B4-BE49-F238E27FC236}">
                <a16:creationId xmlns:a16="http://schemas.microsoft.com/office/drawing/2014/main" id="{B88ED51E-8623-4D4A-83A1-72A20E7E8A98}"/>
              </a:ext>
            </a:extLst>
          </p:cNvPr>
          <p:cNvSpPr/>
          <p:nvPr/>
        </p:nvSpPr>
        <p:spPr>
          <a:xfrm>
            <a:off x="9340197" y="2792770"/>
            <a:ext cx="2431594" cy="2050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TARGET VARIABLE</a:t>
            </a:r>
          </a:p>
          <a:p>
            <a:pPr algn="ctr"/>
            <a:r>
              <a:rPr lang="en-US" dirty="0"/>
              <a:t>Rating</a:t>
            </a:r>
            <a:r>
              <a:rPr lang="en-US" b="1" dirty="0"/>
              <a:t> </a:t>
            </a:r>
            <a:r>
              <a:rPr lang="en-US" dirty="0"/>
              <a:t> {1 - 10}</a:t>
            </a:r>
          </a:p>
        </p:txBody>
      </p:sp>
      <p:sp>
        <p:nvSpPr>
          <p:cNvPr id="19" name="Arrow: Right 18">
            <a:extLst>
              <a:ext uri="{FF2B5EF4-FFF2-40B4-BE49-F238E27FC236}">
                <a16:creationId xmlns:a16="http://schemas.microsoft.com/office/drawing/2014/main" id="{DF668AEE-6241-4A07-A2C0-347C46455C37}"/>
              </a:ext>
            </a:extLst>
          </p:cNvPr>
          <p:cNvSpPr/>
          <p:nvPr/>
        </p:nvSpPr>
        <p:spPr>
          <a:xfrm>
            <a:off x="4552691" y="2521258"/>
            <a:ext cx="4638139" cy="2730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t>Models</a:t>
            </a:r>
          </a:p>
          <a:p>
            <a:pPr marL="285750" indent="-285750">
              <a:buFont typeface="Arial" panose="020B0604020202020204" pitchFamily="34" charset="0"/>
              <a:buChar char="•"/>
            </a:pPr>
            <a:r>
              <a:rPr lang="en-US" dirty="0"/>
              <a:t>Multiple Linear Regression</a:t>
            </a:r>
          </a:p>
          <a:p>
            <a:pPr marL="285750" indent="-285750">
              <a:buFont typeface="Arial" panose="020B0604020202020204" pitchFamily="34" charset="0"/>
              <a:buChar char="•"/>
            </a:pPr>
            <a:r>
              <a:rPr lang="en-US" dirty="0"/>
              <a:t>Decision Tree </a:t>
            </a:r>
          </a:p>
          <a:p>
            <a:pPr marL="285750" indent="-285750">
              <a:buFont typeface="Arial" panose="020B0604020202020204" pitchFamily="34" charset="0"/>
              <a:buChar char="•"/>
            </a:pPr>
            <a:r>
              <a:rPr lang="en-US" dirty="0"/>
              <a:t>Artificial Neural Network</a:t>
            </a:r>
          </a:p>
          <a:p>
            <a:pPr marL="285750" indent="-285750" algn="ctr">
              <a:buFont typeface="Arial" panose="020B0604020202020204" pitchFamily="34" charset="0"/>
              <a:buChar char="•"/>
            </a:pPr>
            <a:endParaRPr lang="en-US" dirty="0"/>
          </a:p>
        </p:txBody>
      </p:sp>
      <p:sp>
        <p:nvSpPr>
          <p:cNvPr id="20" name="Content Placeholder 6">
            <a:extLst>
              <a:ext uri="{FF2B5EF4-FFF2-40B4-BE49-F238E27FC236}">
                <a16:creationId xmlns:a16="http://schemas.microsoft.com/office/drawing/2014/main" id="{9FD66C9B-E667-4A54-A4D1-57682D697E59}"/>
              </a:ext>
            </a:extLst>
          </p:cNvPr>
          <p:cNvSpPr>
            <a:spLocks noGrp="1"/>
          </p:cNvSpPr>
          <p:nvPr>
            <p:ph sz="half" idx="2"/>
          </p:nvPr>
        </p:nvSpPr>
        <p:spPr>
          <a:xfrm>
            <a:off x="9340197" y="4848690"/>
            <a:ext cx="2431594" cy="1271586"/>
          </a:xfrm>
        </p:spPr>
        <p:txBody>
          <a:bodyPr>
            <a:noAutofit/>
          </a:bodyPr>
          <a:lstStyle/>
          <a:p>
            <a:pPr>
              <a:buFont typeface="Arial" panose="020B0604020202020204" pitchFamily="34" charset="0"/>
              <a:buChar char="•"/>
            </a:pPr>
            <a:r>
              <a:rPr lang="en-US" sz="1800" dirty="0">
                <a:solidFill>
                  <a:schemeClr val="tx1"/>
                </a:solidFill>
              </a:rPr>
              <a:t>Continuous variable</a:t>
            </a:r>
          </a:p>
          <a:p>
            <a:pPr>
              <a:buFont typeface="Arial" panose="020B0604020202020204" pitchFamily="34" charset="0"/>
              <a:buChar char="•"/>
            </a:pPr>
            <a:r>
              <a:rPr lang="en-US" sz="1800" dirty="0">
                <a:solidFill>
                  <a:schemeClr val="tx1"/>
                </a:solidFill>
              </a:rPr>
              <a:t>Supervised learning</a:t>
            </a:r>
          </a:p>
        </p:txBody>
      </p:sp>
      <p:pic>
        <p:nvPicPr>
          <p:cNvPr id="3" name="Graphic 2" descr="Gears">
            <a:extLst>
              <a:ext uri="{FF2B5EF4-FFF2-40B4-BE49-F238E27FC236}">
                <a16:creationId xmlns:a16="http://schemas.microsoft.com/office/drawing/2014/main" id="{50F50A4C-6BDA-5642-8F95-14BCC1F0E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360" y="2064058"/>
            <a:ext cx="914400" cy="914400"/>
          </a:xfrm>
          <a:prstGeom prst="rect">
            <a:avLst/>
          </a:prstGeom>
        </p:spPr>
      </p:pic>
      <p:pic>
        <p:nvPicPr>
          <p:cNvPr id="6" name="Graphic 5" descr="Database">
            <a:extLst>
              <a:ext uri="{FF2B5EF4-FFF2-40B4-BE49-F238E27FC236}">
                <a16:creationId xmlns:a16="http://schemas.microsoft.com/office/drawing/2014/main" id="{10A8B7EB-B3FB-6543-9CA3-876D542E0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1600" y="2064058"/>
            <a:ext cx="914400" cy="914400"/>
          </a:xfrm>
          <a:prstGeom prst="rect">
            <a:avLst/>
          </a:prstGeom>
        </p:spPr>
      </p:pic>
      <p:sp>
        <p:nvSpPr>
          <p:cNvPr id="8" name="Slide Number Placeholder 7">
            <a:extLst>
              <a:ext uri="{FF2B5EF4-FFF2-40B4-BE49-F238E27FC236}">
                <a16:creationId xmlns:a16="http://schemas.microsoft.com/office/drawing/2014/main" id="{2906C0F6-F711-0343-9E12-C2059D662AB2}"/>
              </a:ext>
            </a:extLst>
          </p:cNvPr>
          <p:cNvSpPr>
            <a:spLocks noGrp="1"/>
          </p:cNvSpPr>
          <p:nvPr>
            <p:ph type="sldNum" sz="quarter" idx="12"/>
          </p:nvPr>
        </p:nvSpPr>
        <p:spPr/>
        <p:txBody>
          <a:bodyPr/>
          <a:lstStyle/>
          <a:p>
            <a:fld id="{3A98EE3D-8CD1-4C3F-BD1C-C98C9596463C}" type="slidenum">
              <a:rPr lang="en-US" smtClean="0"/>
              <a:t>21</a:t>
            </a:fld>
            <a:endParaRPr lang="en-US"/>
          </a:p>
        </p:txBody>
      </p:sp>
    </p:spTree>
    <p:extLst>
      <p:ext uri="{BB962C8B-B14F-4D97-AF65-F5344CB8AC3E}">
        <p14:creationId xmlns:p14="http://schemas.microsoft.com/office/powerpoint/2010/main" val="75161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2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E48FDC-9AC6-4675-9A2D-953EF82497DB}"/>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solidFill>
                  <a:srgbClr val="FFFFFF"/>
                </a:solidFill>
              </a:rPr>
              <a:t>Data Partition</a:t>
            </a:r>
          </a:p>
        </p:txBody>
      </p:sp>
      <p:cxnSp>
        <p:nvCxnSpPr>
          <p:cNvPr id="35" name="Straight Connector 3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E50E313-66A7-4849-8CA9-B386B8DFD070}"/>
              </a:ext>
            </a:extLst>
          </p:cNvPr>
          <p:cNvSpPr txBox="1"/>
          <p:nvPr/>
        </p:nvSpPr>
        <p:spPr>
          <a:xfrm>
            <a:off x="571752" y="2799654"/>
            <a:ext cx="3005462" cy="3189665"/>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285750" indent="-285750">
              <a:spcAft>
                <a:spcPts val="600"/>
              </a:spcAft>
              <a:buFont typeface="Calibri" panose="020F0502020204030204" pitchFamily="34" charset="0"/>
              <a:buChar char="•"/>
            </a:pPr>
            <a:r>
              <a:rPr lang="en-US" dirty="0">
                <a:solidFill>
                  <a:srgbClr val="FFFFFF"/>
                </a:solidFill>
              </a:rPr>
              <a:t>Dimension: 161 x 10 </a:t>
            </a:r>
          </a:p>
          <a:p>
            <a:pPr marL="285750" indent="-285750">
              <a:spcAft>
                <a:spcPts val="600"/>
              </a:spcAft>
              <a:buFont typeface="Calibri" panose="020F0502020204030204" pitchFamily="34" charset="0"/>
              <a:buChar char="•"/>
            </a:pPr>
            <a:endParaRPr lang="en-US" dirty="0">
              <a:solidFill>
                <a:srgbClr val="FFFFFF"/>
              </a:solidFill>
            </a:endParaRPr>
          </a:p>
          <a:p>
            <a:pPr marL="285750" indent="-285750">
              <a:spcAft>
                <a:spcPts val="600"/>
              </a:spcAft>
              <a:buFont typeface="Calibri" panose="020F0502020204030204" pitchFamily="34" charset="0"/>
              <a:buChar char="•"/>
            </a:pPr>
            <a:r>
              <a:rPr lang="en-US" dirty="0">
                <a:solidFill>
                  <a:srgbClr val="FFFFFF"/>
                </a:solidFill>
              </a:rPr>
              <a:t>Method: Bootstrapping</a:t>
            </a:r>
          </a:p>
          <a:p>
            <a:pPr marL="285750" indent="-285750">
              <a:spcAft>
                <a:spcPts val="600"/>
              </a:spcAft>
              <a:buFont typeface="Calibri" panose="020F0502020204030204" pitchFamily="34" charset="0"/>
              <a:buChar char="•"/>
            </a:pPr>
            <a:endParaRPr lang="en-US" dirty="0">
              <a:solidFill>
                <a:srgbClr val="FFFFFF"/>
              </a:solidFill>
            </a:endParaRPr>
          </a:p>
          <a:p>
            <a:pPr marL="285750" indent="-285750">
              <a:spcAft>
                <a:spcPts val="600"/>
              </a:spcAft>
              <a:buFont typeface="Calibri" panose="020F0502020204030204" pitchFamily="34" charset="0"/>
              <a:buChar char="•"/>
            </a:pPr>
            <a:r>
              <a:rPr lang="en-US" dirty="0">
                <a:solidFill>
                  <a:srgbClr val="FFFFFF"/>
                </a:solidFill>
              </a:rPr>
              <a:t>Different Radom states for Train and  Test Data</a:t>
            </a:r>
          </a:p>
          <a:p>
            <a:pPr marL="285750" indent="-285750">
              <a:spcAft>
                <a:spcPts val="600"/>
              </a:spcAft>
              <a:buFont typeface="Calibri" panose="020F0502020204030204" pitchFamily="34" charset="0"/>
              <a:buChar char="•"/>
            </a:pPr>
            <a:endParaRPr lang="en-US" dirty="0">
              <a:solidFill>
                <a:srgbClr val="FFFFFF"/>
              </a:solidFill>
            </a:endParaRPr>
          </a:p>
          <a:p>
            <a:pPr marL="285750" indent="-285750">
              <a:spcAft>
                <a:spcPts val="600"/>
              </a:spcAft>
              <a:buFont typeface="Calibri" panose="020F0502020204030204" pitchFamily="34" charset="0"/>
              <a:buChar char="•"/>
            </a:pPr>
            <a:r>
              <a:rPr lang="en-US" b="1" dirty="0">
                <a:solidFill>
                  <a:srgbClr val="FFFFFF"/>
                </a:solidFill>
              </a:rPr>
              <a:t>Train &amp; Test Datasets:</a:t>
            </a:r>
            <a:br>
              <a:rPr lang="en-US" b="1" dirty="0">
                <a:solidFill>
                  <a:srgbClr val="FFFFFF"/>
                </a:solidFill>
              </a:rPr>
            </a:br>
            <a:r>
              <a:rPr lang="en-US" b="1" dirty="0">
                <a:solidFill>
                  <a:srgbClr val="FFFFFF"/>
                </a:solidFill>
              </a:rPr>
              <a:t>(161 * 1.0)</a:t>
            </a:r>
            <a:endParaRPr lang="en-US" dirty="0">
              <a:solidFill>
                <a:srgbClr val="FFFFFF"/>
              </a:solidFill>
            </a:endParaRPr>
          </a:p>
          <a:p>
            <a:pPr>
              <a:spcAft>
                <a:spcPts val="600"/>
              </a:spcAft>
              <a:buFont typeface="Calibri" panose="020F0502020204030204" pitchFamily="34" charset="0"/>
            </a:pPr>
            <a:endParaRPr lang="en-US" b="1" dirty="0">
              <a:solidFill>
                <a:srgbClr val="FFFFFF"/>
              </a:solidFill>
            </a:endParaRPr>
          </a:p>
        </p:txBody>
      </p:sp>
      <p:pic>
        <p:nvPicPr>
          <p:cNvPr id="13" name="Picture 12" descr="A picture containing bird&#10;&#10;Description automatically generated">
            <a:extLst>
              <a:ext uri="{FF2B5EF4-FFF2-40B4-BE49-F238E27FC236}">
                <a16:creationId xmlns:a16="http://schemas.microsoft.com/office/drawing/2014/main" id="{244A5B96-6AD2-5D47-8857-183C6A8EC35D}"/>
              </a:ext>
            </a:extLst>
          </p:cNvPr>
          <p:cNvPicPr/>
          <p:nvPr/>
        </p:nvPicPr>
        <p:blipFill rotWithShape="1">
          <a:blip r:embed="rId2">
            <a:extLst>
              <a:ext uri="{28A0092B-C50C-407E-A947-70E740481C1C}">
                <a14:useLocalDpi xmlns:a14="http://schemas.microsoft.com/office/drawing/2010/main" val="0"/>
              </a:ext>
            </a:extLst>
          </a:blip>
          <a:srcRect l="4070" t="15806" r="17798"/>
          <a:stretch/>
        </p:blipFill>
        <p:spPr>
          <a:xfrm>
            <a:off x="5897590" y="188220"/>
            <a:ext cx="5483071" cy="2412097"/>
          </a:xfrm>
          <a:prstGeom prst="rect">
            <a:avLst/>
          </a:prstGeom>
          <a:ln>
            <a:solidFill>
              <a:srgbClr val="00B050"/>
            </a:solidFill>
          </a:ln>
        </p:spPr>
      </p:pic>
      <p:pic>
        <p:nvPicPr>
          <p:cNvPr id="8" name="Picture 7" descr="A screenshot of a cell phone&#10;&#10;Description automatically generated">
            <a:extLst>
              <a:ext uri="{FF2B5EF4-FFF2-40B4-BE49-F238E27FC236}">
                <a16:creationId xmlns:a16="http://schemas.microsoft.com/office/drawing/2014/main" id="{10ECE2F2-9F26-EE48-86FA-D0030519840B}"/>
              </a:ext>
            </a:extLst>
          </p:cNvPr>
          <p:cNvPicPr/>
          <p:nvPr/>
        </p:nvPicPr>
        <p:blipFill rotWithShape="1">
          <a:blip r:embed="rId3">
            <a:extLst>
              <a:ext uri="{28A0092B-C50C-407E-A947-70E740481C1C}">
                <a14:useLocalDpi xmlns:a14="http://schemas.microsoft.com/office/drawing/2010/main" val="0"/>
              </a:ext>
            </a:extLst>
          </a:blip>
          <a:srcRect t="18049" r="10201"/>
          <a:stretch/>
        </p:blipFill>
        <p:spPr>
          <a:xfrm>
            <a:off x="5838058" y="2949520"/>
            <a:ext cx="5602134" cy="2739866"/>
          </a:xfrm>
          <a:prstGeom prst="rect">
            <a:avLst/>
          </a:prstGeom>
          <a:ln>
            <a:solidFill>
              <a:schemeClr val="accent1"/>
            </a:solidFill>
          </a:ln>
        </p:spPr>
      </p:pic>
      <p:sp>
        <p:nvSpPr>
          <p:cNvPr id="4" name="TextBox 3">
            <a:extLst>
              <a:ext uri="{FF2B5EF4-FFF2-40B4-BE49-F238E27FC236}">
                <a16:creationId xmlns:a16="http://schemas.microsoft.com/office/drawing/2014/main" id="{B7D8B3BF-2576-6649-B2DA-567834F48D61}"/>
              </a:ext>
            </a:extLst>
          </p:cNvPr>
          <p:cNvSpPr txBox="1"/>
          <p:nvPr/>
        </p:nvSpPr>
        <p:spPr>
          <a:xfrm>
            <a:off x="4143281" y="188220"/>
            <a:ext cx="1271588" cy="646331"/>
          </a:xfrm>
          <a:prstGeom prst="rect">
            <a:avLst/>
          </a:prstGeom>
          <a:noFill/>
          <a:ln>
            <a:solidFill>
              <a:srgbClr val="00B050"/>
            </a:solidFill>
          </a:ln>
        </p:spPr>
        <p:txBody>
          <a:bodyPr wrap="square" rtlCol="0">
            <a:spAutoFit/>
          </a:bodyPr>
          <a:lstStyle/>
          <a:p>
            <a:r>
              <a:rPr lang="en-US" dirty="0"/>
              <a:t>100% Train</a:t>
            </a:r>
          </a:p>
          <a:p>
            <a:r>
              <a:rPr lang="en-US" dirty="0"/>
              <a:t>100% Test</a:t>
            </a:r>
          </a:p>
        </p:txBody>
      </p:sp>
      <p:sp>
        <p:nvSpPr>
          <p:cNvPr id="11" name="TextBox 10">
            <a:extLst>
              <a:ext uri="{FF2B5EF4-FFF2-40B4-BE49-F238E27FC236}">
                <a16:creationId xmlns:a16="http://schemas.microsoft.com/office/drawing/2014/main" id="{2580E9FB-824F-BB48-B7E4-136EB512B6F0}"/>
              </a:ext>
            </a:extLst>
          </p:cNvPr>
          <p:cNvSpPr txBox="1"/>
          <p:nvPr/>
        </p:nvSpPr>
        <p:spPr>
          <a:xfrm>
            <a:off x="4289137" y="2949520"/>
            <a:ext cx="1271588" cy="646331"/>
          </a:xfrm>
          <a:prstGeom prst="rect">
            <a:avLst/>
          </a:prstGeom>
          <a:noFill/>
          <a:ln>
            <a:solidFill>
              <a:schemeClr val="accent1"/>
            </a:solidFill>
          </a:ln>
        </p:spPr>
        <p:txBody>
          <a:bodyPr wrap="square" rtlCol="0">
            <a:spAutoFit/>
          </a:bodyPr>
          <a:lstStyle/>
          <a:p>
            <a:r>
              <a:rPr lang="en-US" dirty="0"/>
              <a:t>90% Train</a:t>
            </a:r>
          </a:p>
          <a:p>
            <a:r>
              <a:rPr lang="en-US" dirty="0"/>
              <a:t>90% Train</a:t>
            </a:r>
          </a:p>
        </p:txBody>
      </p:sp>
      <p:sp>
        <p:nvSpPr>
          <p:cNvPr id="12" name="TextBox 11">
            <a:extLst>
              <a:ext uri="{FF2B5EF4-FFF2-40B4-BE49-F238E27FC236}">
                <a16:creationId xmlns:a16="http://schemas.microsoft.com/office/drawing/2014/main" id="{1C21FD9A-9464-0142-AC24-DAFB70C242D4}"/>
              </a:ext>
            </a:extLst>
          </p:cNvPr>
          <p:cNvSpPr txBox="1"/>
          <p:nvPr/>
        </p:nvSpPr>
        <p:spPr>
          <a:xfrm>
            <a:off x="4289137" y="3805341"/>
            <a:ext cx="1271588" cy="2769989"/>
          </a:xfrm>
          <a:prstGeom prst="rect">
            <a:avLst/>
          </a:prstGeom>
          <a:noFill/>
          <a:ln>
            <a:solidFill>
              <a:srgbClr val="FF0000"/>
            </a:solidFill>
          </a:ln>
        </p:spPr>
        <p:txBody>
          <a:bodyPr wrap="square" rtlCol="0">
            <a:spAutoFit/>
          </a:bodyPr>
          <a:lstStyle/>
          <a:p>
            <a:pPr algn="ctr"/>
            <a:endParaRPr lang="en-US" b="1" dirty="0">
              <a:solidFill>
                <a:srgbClr val="FF9900"/>
              </a:solidFill>
            </a:endParaRPr>
          </a:p>
          <a:p>
            <a:pPr algn="ctr"/>
            <a:r>
              <a:rPr lang="en-US" sz="2800" b="1" dirty="0">
                <a:solidFill>
                  <a:srgbClr val="FF9900"/>
                </a:solidFill>
              </a:rPr>
              <a:t>…</a:t>
            </a:r>
          </a:p>
          <a:p>
            <a:pPr algn="ctr"/>
            <a:r>
              <a:rPr lang="en-US" sz="2800" b="1" dirty="0">
                <a:solidFill>
                  <a:srgbClr val="FF9900"/>
                </a:solidFill>
              </a:rPr>
              <a:t>…</a:t>
            </a:r>
          </a:p>
          <a:p>
            <a:pPr algn="ctr"/>
            <a:r>
              <a:rPr lang="en-US" sz="2800" b="1" dirty="0">
                <a:solidFill>
                  <a:srgbClr val="FF9900"/>
                </a:solidFill>
              </a:rPr>
              <a:t>…</a:t>
            </a:r>
          </a:p>
          <a:p>
            <a:pPr algn="ctr"/>
            <a:endParaRPr lang="en-US" b="1" dirty="0">
              <a:solidFill>
                <a:srgbClr val="FF9900"/>
              </a:solidFill>
            </a:endParaRPr>
          </a:p>
          <a:p>
            <a:endParaRPr lang="en-US" dirty="0"/>
          </a:p>
          <a:p>
            <a:r>
              <a:rPr lang="en-US" dirty="0"/>
              <a:t>85% Train</a:t>
            </a:r>
          </a:p>
          <a:p>
            <a:r>
              <a:rPr lang="en-US" dirty="0"/>
              <a:t>85% Test</a:t>
            </a:r>
          </a:p>
        </p:txBody>
      </p:sp>
      <p:sp>
        <p:nvSpPr>
          <p:cNvPr id="14" name="TextBox 13">
            <a:extLst>
              <a:ext uri="{FF2B5EF4-FFF2-40B4-BE49-F238E27FC236}">
                <a16:creationId xmlns:a16="http://schemas.microsoft.com/office/drawing/2014/main" id="{AF74E378-7FAF-DD4C-9C95-1EEBAB090589}"/>
              </a:ext>
            </a:extLst>
          </p:cNvPr>
          <p:cNvSpPr txBox="1"/>
          <p:nvPr/>
        </p:nvSpPr>
        <p:spPr>
          <a:xfrm>
            <a:off x="5825102" y="6032326"/>
            <a:ext cx="5615089" cy="369332"/>
          </a:xfrm>
          <a:prstGeom prst="rect">
            <a:avLst/>
          </a:prstGeom>
          <a:noFill/>
          <a:ln>
            <a:solidFill>
              <a:srgbClr val="FF0000"/>
            </a:solidFill>
          </a:ln>
        </p:spPr>
        <p:txBody>
          <a:bodyPr wrap="square" rtlCol="0">
            <a:spAutoFit/>
          </a:bodyPr>
          <a:lstStyle/>
          <a:p>
            <a:r>
              <a:rPr lang="en-US" dirty="0"/>
              <a:t>Difference between train and test increased further ….</a:t>
            </a:r>
          </a:p>
        </p:txBody>
      </p:sp>
      <p:sp>
        <p:nvSpPr>
          <p:cNvPr id="5" name="Slide Number Placeholder 4">
            <a:extLst>
              <a:ext uri="{FF2B5EF4-FFF2-40B4-BE49-F238E27FC236}">
                <a16:creationId xmlns:a16="http://schemas.microsoft.com/office/drawing/2014/main" id="{1F86E838-FB17-3E47-9760-9FF98BE668D7}"/>
              </a:ext>
            </a:extLst>
          </p:cNvPr>
          <p:cNvSpPr>
            <a:spLocks noGrp="1"/>
          </p:cNvSpPr>
          <p:nvPr>
            <p:ph type="sldNum" sz="quarter" idx="12"/>
          </p:nvPr>
        </p:nvSpPr>
        <p:spPr/>
        <p:txBody>
          <a:bodyPr/>
          <a:lstStyle/>
          <a:p>
            <a:fld id="{3A98EE3D-8CD1-4C3F-BD1C-C98C9596463C}" type="slidenum">
              <a:rPr lang="en-US" smtClean="0"/>
              <a:t>22</a:t>
            </a:fld>
            <a:endParaRPr lang="en-US"/>
          </a:p>
        </p:txBody>
      </p:sp>
    </p:spTree>
    <p:extLst>
      <p:ext uri="{BB962C8B-B14F-4D97-AF65-F5344CB8AC3E}">
        <p14:creationId xmlns:p14="http://schemas.microsoft.com/office/powerpoint/2010/main" val="28512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11"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8FDC-9AC6-4675-9A2D-953EF82497DB}"/>
              </a:ext>
            </a:extLst>
          </p:cNvPr>
          <p:cNvSpPr>
            <a:spLocks noGrp="1"/>
          </p:cNvSpPr>
          <p:nvPr>
            <p:ph type="title"/>
          </p:nvPr>
        </p:nvSpPr>
        <p:spPr/>
        <p:txBody>
          <a:bodyPr/>
          <a:lstStyle/>
          <a:p>
            <a:r>
              <a:rPr lang="en-US" dirty="0"/>
              <a:t>Multiple Regression</a:t>
            </a:r>
          </a:p>
        </p:txBody>
      </p:sp>
      <p:sp>
        <p:nvSpPr>
          <p:cNvPr id="5" name="Content Placeholder 4">
            <a:extLst>
              <a:ext uri="{FF2B5EF4-FFF2-40B4-BE49-F238E27FC236}">
                <a16:creationId xmlns:a16="http://schemas.microsoft.com/office/drawing/2014/main" id="{847C112E-B5AE-DB44-9D39-8C596FF1D3E6}"/>
              </a:ext>
            </a:extLst>
          </p:cNvPr>
          <p:cNvSpPr>
            <a:spLocks noGrp="1"/>
          </p:cNvSpPr>
          <p:nvPr>
            <p:ph idx="1"/>
          </p:nvPr>
        </p:nvSpPr>
        <p:spPr>
          <a:xfrm>
            <a:off x="1097280" y="2108201"/>
            <a:ext cx="4832033" cy="3760891"/>
          </a:xfrm>
        </p:spPr>
        <p:txBody>
          <a:bodyPr/>
          <a:lstStyle/>
          <a:p>
            <a:r>
              <a:rPr lang="en-US" dirty="0"/>
              <a:t>Explains the linear relation between Target and Independent variables</a:t>
            </a:r>
          </a:p>
        </p:txBody>
      </p:sp>
      <p:graphicFrame>
        <p:nvGraphicFramePr>
          <p:cNvPr id="13" name="Content Placeholder 3">
            <a:extLst>
              <a:ext uri="{FF2B5EF4-FFF2-40B4-BE49-F238E27FC236}">
                <a16:creationId xmlns:a16="http://schemas.microsoft.com/office/drawing/2014/main" id="{853D2912-CE03-0245-80EF-49D6F2A74EE3}"/>
              </a:ext>
            </a:extLst>
          </p:cNvPr>
          <p:cNvGraphicFramePr>
            <a:graphicFrameLocks/>
          </p:cNvGraphicFramePr>
          <p:nvPr>
            <p:extLst>
              <p:ext uri="{D42A27DB-BD31-4B8C-83A1-F6EECF244321}">
                <p14:modId xmlns:p14="http://schemas.microsoft.com/office/powerpoint/2010/main" val="2570364829"/>
              </p:ext>
            </p:extLst>
          </p:nvPr>
        </p:nvGraphicFramePr>
        <p:xfrm>
          <a:off x="7429500" y="2108200"/>
          <a:ext cx="3725862"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14D9431-6B49-3748-81F4-FC7BE618597B}"/>
              </a:ext>
            </a:extLst>
          </p:cNvPr>
          <p:cNvSpPr>
            <a:spLocks noGrp="1"/>
          </p:cNvSpPr>
          <p:nvPr>
            <p:ph type="sldNum" sz="quarter" idx="12"/>
          </p:nvPr>
        </p:nvSpPr>
        <p:spPr/>
        <p:txBody>
          <a:bodyPr/>
          <a:lstStyle/>
          <a:p>
            <a:fld id="{3A98EE3D-8CD1-4C3F-BD1C-C98C9596463C}" type="slidenum">
              <a:rPr lang="en-US" smtClean="0"/>
              <a:t>23</a:t>
            </a:fld>
            <a:endParaRPr lang="en-US"/>
          </a:p>
        </p:txBody>
      </p:sp>
    </p:spTree>
    <p:extLst>
      <p:ext uri="{BB962C8B-B14F-4D97-AF65-F5344CB8AC3E}">
        <p14:creationId xmlns:p14="http://schemas.microsoft.com/office/powerpoint/2010/main" val="34920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8FDC-9AC6-4675-9A2D-953EF82497DB}"/>
              </a:ext>
            </a:extLst>
          </p:cNvPr>
          <p:cNvSpPr>
            <a:spLocks noGrp="1"/>
          </p:cNvSpPr>
          <p:nvPr>
            <p:ph type="title"/>
          </p:nvPr>
        </p:nvSpPr>
        <p:spPr/>
        <p:txBody>
          <a:bodyPr/>
          <a:lstStyle/>
          <a:p>
            <a:r>
              <a:rPr lang="en-US" dirty="0"/>
              <a:t>Decision Tree</a:t>
            </a:r>
          </a:p>
        </p:txBody>
      </p:sp>
      <p:sp>
        <p:nvSpPr>
          <p:cNvPr id="5" name="Content Placeholder 4">
            <a:extLst>
              <a:ext uri="{FF2B5EF4-FFF2-40B4-BE49-F238E27FC236}">
                <a16:creationId xmlns:a16="http://schemas.microsoft.com/office/drawing/2014/main" id="{847C112E-B5AE-DB44-9D39-8C596FF1D3E6}"/>
              </a:ext>
            </a:extLst>
          </p:cNvPr>
          <p:cNvSpPr>
            <a:spLocks noGrp="1"/>
          </p:cNvSpPr>
          <p:nvPr>
            <p:ph idx="1"/>
          </p:nvPr>
        </p:nvSpPr>
        <p:spPr>
          <a:xfrm>
            <a:off x="1097280" y="2108201"/>
            <a:ext cx="4832033" cy="3760891"/>
          </a:xfrm>
        </p:spPr>
        <p:txBody>
          <a:bodyPr/>
          <a:lstStyle/>
          <a:p>
            <a:r>
              <a:rPr lang="en-US" dirty="0"/>
              <a:t>Explains the linear relation between Target and Independent variables</a:t>
            </a:r>
          </a:p>
        </p:txBody>
      </p:sp>
      <p:graphicFrame>
        <p:nvGraphicFramePr>
          <p:cNvPr id="13" name="Content Placeholder 3">
            <a:extLst>
              <a:ext uri="{FF2B5EF4-FFF2-40B4-BE49-F238E27FC236}">
                <a16:creationId xmlns:a16="http://schemas.microsoft.com/office/drawing/2014/main" id="{853D2912-CE03-0245-80EF-49D6F2A74EE3}"/>
              </a:ext>
            </a:extLst>
          </p:cNvPr>
          <p:cNvGraphicFramePr>
            <a:graphicFrameLocks/>
          </p:cNvGraphicFramePr>
          <p:nvPr>
            <p:extLst>
              <p:ext uri="{D42A27DB-BD31-4B8C-83A1-F6EECF244321}">
                <p14:modId xmlns:p14="http://schemas.microsoft.com/office/powerpoint/2010/main" val="1252208497"/>
              </p:ext>
            </p:extLst>
          </p:nvPr>
        </p:nvGraphicFramePr>
        <p:xfrm>
          <a:off x="7429500" y="2108200"/>
          <a:ext cx="3725862"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4057A34-F6B7-6748-B9FB-531C062AB4A4}"/>
              </a:ext>
            </a:extLst>
          </p:cNvPr>
          <p:cNvSpPr>
            <a:spLocks noGrp="1"/>
          </p:cNvSpPr>
          <p:nvPr>
            <p:ph type="sldNum" sz="quarter" idx="12"/>
          </p:nvPr>
        </p:nvSpPr>
        <p:spPr/>
        <p:txBody>
          <a:bodyPr/>
          <a:lstStyle/>
          <a:p>
            <a:fld id="{3A98EE3D-8CD1-4C3F-BD1C-C98C9596463C}" type="slidenum">
              <a:rPr lang="en-US" smtClean="0"/>
              <a:t>24</a:t>
            </a:fld>
            <a:endParaRPr lang="en-US"/>
          </a:p>
        </p:txBody>
      </p:sp>
    </p:spTree>
    <p:extLst>
      <p:ext uri="{BB962C8B-B14F-4D97-AF65-F5344CB8AC3E}">
        <p14:creationId xmlns:p14="http://schemas.microsoft.com/office/powerpoint/2010/main" val="2075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8FDC-9AC6-4675-9A2D-953EF82497DB}"/>
              </a:ext>
            </a:extLst>
          </p:cNvPr>
          <p:cNvSpPr>
            <a:spLocks noGrp="1"/>
          </p:cNvSpPr>
          <p:nvPr>
            <p:ph type="title"/>
          </p:nvPr>
        </p:nvSpPr>
        <p:spPr/>
        <p:txBody>
          <a:bodyPr/>
          <a:lstStyle/>
          <a:p>
            <a:r>
              <a:rPr lang="en-US" dirty="0"/>
              <a:t>Neural Network</a:t>
            </a:r>
          </a:p>
        </p:txBody>
      </p:sp>
      <p:sp>
        <p:nvSpPr>
          <p:cNvPr id="5" name="Content Placeholder 4">
            <a:extLst>
              <a:ext uri="{FF2B5EF4-FFF2-40B4-BE49-F238E27FC236}">
                <a16:creationId xmlns:a16="http://schemas.microsoft.com/office/drawing/2014/main" id="{847C112E-B5AE-DB44-9D39-8C596FF1D3E6}"/>
              </a:ext>
            </a:extLst>
          </p:cNvPr>
          <p:cNvSpPr>
            <a:spLocks noGrp="1"/>
          </p:cNvSpPr>
          <p:nvPr>
            <p:ph idx="1"/>
          </p:nvPr>
        </p:nvSpPr>
        <p:spPr>
          <a:xfrm>
            <a:off x="1097280" y="2108201"/>
            <a:ext cx="4832033" cy="3760891"/>
          </a:xfrm>
        </p:spPr>
        <p:txBody>
          <a:bodyPr/>
          <a:lstStyle/>
          <a:p>
            <a:r>
              <a:rPr lang="en-US" dirty="0"/>
              <a:t>Inspired from human brain neuron structure</a:t>
            </a:r>
          </a:p>
          <a:p>
            <a:r>
              <a:rPr lang="en-US" dirty="0"/>
              <a:t>Known as “Black box” model due to its complexity and interpretability difficulties</a:t>
            </a:r>
          </a:p>
          <a:p>
            <a:endParaRPr lang="en-US" dirty="0"/>
          </a:p>
        </p:txBody>
      </p:sp>
      <p:graphicFrame>
        <p:nvGraphicFramePr>
          <p:cNvPr id="13" name="Content Placeholder 3">
            <a:extLst>
              <a:ext uri="{FF2B5EF4-FFF2-40B4-BE49-F238E27FC236}">
                <a16:creationId xmlns:a16="http://schemas.microsoft.com/office/drawing/2014/main" id="{853D2912-CE03-0245-80EF-49D6F2A74EE3}"/>
              </a:ext>
            </a:extLst>
          </p:cNvPr>
          <p:cNvGraphicFramePr>
            <a:graphicFrameLocks/>
          </p:cNvGraphicFramePr>
          <p:nvPr>
            <p:extLst>
              <p:ext uri="{D42A27DB-BD31-4B8C-83A1-F6EECF244321}">
                <p14:modId xmlns:p14="http://schemas.microsoft.com/office/powerpoint/2010/main" val="1216053939"/>
              </p:ext>
            </p:extLst>
          </p:nvPr>
        </p:nvGraphicFramePr>
        <p:xfrm>
          <a:off x="7429500" y="2108200"/>
          <a:ext cx="3725862"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4339EEA-67B0-F24C-BCFE-889D53D18AFF}"/>
              </a:ext>
            </a:extLst>
          </p:cNvPr>
          <p:cNvSpPr>
            <a:spLocks noGrp="1"/>
          </p:cNvSpPr>
          <p:nvPr>
            <p:ph type="sldNum" sz="quarter" idx="12"/>
          </p:nvPr>
        </p:nvSpPr>
        <p:spPr/>
        <p:txBody>
          <a:bodyPr/>
          <a:lstStyle/>
          <a:p>
            <a:fld id="{3A98EE3D-8CD1-4C3F-BD1C-C98C9596463C}" type="slidenum">
              <a:rPr lang="en-US" smtClean="0"/>
              <a:t>25</a:t>
            </a:fld>
            <a:endParaRPr lang="en-US"/>
          </a:p>
        </p:txBody>
      </p:sp>
    </p:spTree>
    <p:extLst>
      <p:ext uri="{BB962C8B-B14F-4D97-AF65-F5344CB8AC3E}">
        <p14:creationId xmlns:p14="http://schemas.microsoft.com/office/powerpoint/2010/main" val="333884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7DDA-0766-47A7-B7BC-079DD3D2B482}"/>
              </a:ext>
            </a:extLst>
          </p:cNvPr>
          <p:cNvSpPr>
            <a:spLocks noGrp="1"/>
          </p:cNvSpPr>
          <p:nvPr>
            <p:ph type="title"/>
          </p:nvPr>
        </p:nvSpPr>
        <p:spPr>
          <a:xfrm>
            <a:off x="1367356" y="2215717"/>
            <a:ext cx="10058400" cy="1450757"/>
          </a:xfrm>
        </p:spPr>
        <p:txBody>
          <a:bodyPr/>
          <a:lstStyle/>
          <a:p>
            <a:r>
              <a:rPr lang="en-US">
                <a:ea typeface="+mj-lt"/>
                <a:cs typeface="+mj-lt"/>
              </a:rPr>
              <a:t>Results &amp; Assesment</a:t>
            </a:r>
            <a:endParaRPr lang="en-US" dirty="0"/>
          </a:p>
        </p:txBody>
      </p:sp>
      <p:sp>
        <p:nvSpPr>
          <p:cNvPr id="4" name="Slide Number Placeholder 3">
            <a:extLst>
              <a:ext uri="{FF2B5EF4-FFF2-40B4-BE49-F238E27FC236}">
                <a16:creationId xmlns:a16="http://schemas.microsoft.com/office/drawing/2014/main" id="{FA595FBD-545E-6148-AC28-7210627289D7}"/>
              </a:ext>
            </a:extLst>
          </p:cNvPr>
          <p:cNvSpPr>
            <a:spLocks noGrp="1"/>
          </p:cNvSpPr>
          <p:nvPr>
            <p:ph type="sldNum" sz="quarter" idx="12"/>
          </p:nvPr>
        </p:nvSpPr>
        <p:spPr/>
        <p:txBody>
          <a:bodyPr/>
          <a:lstStyle/>
          <a:p>
            <a:fld id="{3A98EE3D-8CD1-4C3F-BD1C-C98C9596463C}" type="slidenum">
              <a:rPr lang="en-US" smtClean="0"/>
              <a:t>26</a:t>
            </a:fld>
            <a:endParaRPr lang="en-US"/>
          </a:p>
        </p:txBody>
      </p:sp>
    </p:spTree>
    <p:extLst>
      <p:ext uri="{BB962C8B-B14F-4D97-AF65-F5344CB8AC3E}">
        <p14:creationId xmlns:p14="http://schemas.microsoft.com/office/powerpoint/2010/main" val="3713243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D396-2FDC-4138-92B7-AC477A8AB5C9}"/>
              </a:ext>
            </a:extLst>
          </p:cNvPr>
          <p:cNvSpPr>
            <a:spLocks noGrp="1"/>
          </p:cNvSpPr>
          <p:nvPr>
            <p:ph type="title"/>
          </p:nvPr>
        </p:nvSpPr>
        <p:spPr>
          <a:xfrm>
            <a:off x="1068343" y="334831"/>
            <a:ext cx="10058400" cy="1450757"/>
          </a:xfrm>
        </p:spPr>
        <p:txBody>
          <a:bodyPr/>
          <a:lstStyle/>
          <a:p>
            <a:r>
              <a:rPr lang="en-US" dirty="0"/>
              <a:t>Result Regression</a:t>
            </a:r>
          </a:p>
        </p:txBody>
      </p:sp>
      <p:pic>
        <p:nvPicPr>
          <p:cNvPr id="1025" name="Picture 1" descr="page20image31821376">
            <a:extLst>
              <a:ext uri="{FF2B5EF4-FFF2-40B4-BE49-F238E27FC236}">
                <a16:creationId xmlns:a16="http://schemas.microsoft.com/office/drawing/2014/main" id="{93CE493A-A1FD-C145-B697-AF1730A82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286000"/>
            <a:ext cx="495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0image885632">
            <a:extLst>
              <a:ext uri="{FF2B5EF4-FFF2-40B4-BE49-F238E27FC236}">
                <a16:creationId xmlns:a16="http://schemas.microsoft.com/office/drawing/2014/main" id="{BC941657-F62C-BB4B-85E4-4E054AF82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292350"/>
            <a:ext cx="5411561" cy="123044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E01F3C44-5B3C-F94D-9B38-B3F985A569B4}"/>
              </a:ext>
            </a:extLst>
          </p:cNvPr>
          <p:cNvPicPr>
            <a:picLocks noChangeAspect="1"/>
          </p:cNvPicPr>
          <p:nvPr/>
        </p:nvPicPr>
        <p:blipFill rotWithShape="1">
          <a:blip r:embed="rId4"/>
          <a:srcRect t="4108" b="3687"/>
          <a:stretch/>
        </p:blipFill>
        <p:spPr>
          <a:xfrm>
            <a:off x="7656285" y="2286000"/>
            <a:ext cx="3606800" cy="3969657"/>
          </a:xfrm>
          <a:prstGeom prst="rect">
            <a:avLst/>
          </a:prstGeom>
          <a:ln>
            <a:solidFill>
              <a:schemeClr val="accent1">
                <a:shade val="50000"/>
              </a:schemeClr>
            </a:solidFill>
          </a:ln>
        </p:spPr>
      </p:pic>
      <p:sp>
        <p:nvSpPr>
          <p:cNvPr id="4" name="Slide Number Placeholder 3">
            <a:extLst>
              <a:ext uri="{FF2B5EF4-FFF2-40B4-BE49-F238E27FC236}">
                <a16:creationId xmlns:a16="http://schemas.microsoft.com/office/drawing/2014/main" id="{8E61C0DD-E8DD-B94A-8D09-B0B3E0B7CD6B}"/>
              </a:ext>
            </a:extLst>
          </p:cNvPr>
          <p:cNvSpPr>
            <a:spLocks noGrp="1"/>
          </p:cNvSpPr>
          <p:nvPr>
            <p:ph type="sldNum" sz="quarter" idx="12"/>
          </p:nvPr>
        </p:nvSpPr>
        <p:spPr/>
        <p:txBody>
          <a:bodyPr/>
          <a:lstStyle/>
          <a:p>
            <a:fld id="{3A98EE3D-8CD1-4C3F-BD1C-C98C9596463C}" type="slidenum">
              <a:rPr lang="en-US" smtClean="0"/>
              <a:t>27</a:t>
            </a:fld>
            <a:endParaRPr lang="en-US"/>
          </a:p>
        </p:txBody>
      </p:sp>
    </p:spTree>
    <p:extLst>
      <p:ext uri="{BB962C8B-B14F-4D97-AF65-F5344CB8AC3E}">
        <p14:creationId xmlns:p14="http://schemas.microsoft.com/office/powerpoint/2010/main" val="154967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D396-2FDC-4138-92B7-AC477A8AB5C9}"/>
              </a:ext>
            </a:extLst>
          </p:cNvPr>
          <p:cNvSpPr>
            <a:spLocks noGrp="1"/>
          </p:cNvSpPr>
          <p:nvPr>
            <p:ph type="title"/>
          </p:nvPr>
        </p:nvSpPr>
        <p:spPr>
          <a:xfrm>
            <a:off x="1068343" y="334831"/>
            <a:ext cx="10058400" cy="1450757"/>
          </a:xfrm>
        </p:spPr>
        <p:txBody>
          <a:bodyPr/>
          <a:lstStyle/>
          <a:p>
            <a:r>
              <a:rPr lang="en-US" dirty="0"/>
              <a:t>Result Decision Tree</a:t>
            </a:r>
          </a:p>
        </p:txBody>
      </p:sp>
      <p:pic>
        <p:nvPicPr>
          <p:cNvPr id="1025" name="Picture 1" descr="page20image31821376">
            <a:extLst>
              <a:ext uri="{FF2B5EF4-FFF2-40B4-BE49-F238E27FC236}">
                <a16:creationId xmlns:a16="http://schemas.microsoft.com/office/drawing/2014/main" id="{93CE493A-A1FD-C145-B697-AF1730A82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286000"/>
            <a:ext cx="495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20image31821376">
            <a:extLst>
              <a:ext uri="{FF2B5EF4-FFF2-40B4-BE49-F238E27FC236}">
                <a16:creationId xmlns:a16="http://schemas.microsoft.com/office/drawing/2014/main" id="{2A7D139D-AA55-9A4E-9E1B-FCB9D229F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286000"/>
            <a:ext cx="495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22image31778560">
            <a:extLst>
              <a:ext uri="{FF2B5EF4-FFF2-40B4-BE49-F238E27FC236}">
                <a16:creationId xmlns:a16="http://schemas.microsoft.com/office/drawing/2014/main" id="{F374A19A-6DA1-D848-90BB-3CF9B70EE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286000"/>
            <a:ext cx="495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22image468720">
            <a:extLst>
              <a:ext uri="{FF2B5EF4-FFF2-40B4-BE49-F238E27FC236}">
                <a16:creationId xmlns:a16="http://schemas.microsoft.com/office/drawing/2014/main" id="{6DA93DF8-2D4A-2A47-9606-462033366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2286000"/>
            <a:ext cx="5753100" cy="1244600"/>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166041CC-7DC8-214B-9688-1C5E1028D8BB}"/>
              </a:ext>
            </a:extLst>
          </p:cNvPr>
          <p:cNvPicPr>
            <a:picLocks noChangeAspect="1"/>
          </p:cNvPicPr>
          <p:nvPr/>
        </p:nvPicPr>
        <p:blipFill>
          <a:blip r:embed="rId5"/>
          <a:stretch>
            <a:fillRect/>
          </a:stretch>
        </p:blipFill>
        <p:spPr>
          <a:xfrm>
            <a:off x="8078743" y="1964872"/>
            <a:ext cx="3048000" cy="4038600"/>
          </a:xfrm>
          <a:prstGeom prst="rect">
            <a:avLst/>
          </a:prstGeom>
          <a:ln>
            <a:solidFill>
              <a:schemeClr val="accent1">
                <a:shade val="50000"/>
              </a:schemeClr>
            </a:solidFill>
          </a:ln>
        </p:spPr>
      </p:pic>
      <p:pic>
        <p:nvPicPr>
          <p:cNvPr id="5" name="Picture 4">
            <a:extLst>
              <a:ext uri="{FF2B5EF4-FFF2-40B4-BE49-F238E27FC236}">
                <a16:creationId xmlns:a16="http://schemas.microsoft.com/office/drawing/2014/main" id="{C3E40D2C-724F-FA42-91DF-EDFA4D697BDB}"/>
              </a:ext>
            </a:extLst>
          </p:cNvPr>
          <p:cNvPicPr>
            <a:picLocks noChangeAspect="1"/>
          </p:cNvPicPr>
          <p:nvPr/>
        </p:nvPicPr>
        <p:blipFill>
          <a:blip r:embed="rId6"/>
          <a:stretch>
            <a:fillRect/>
          </a:stretch>
        </p:blipFill>
        <p:spPr>
          <a:xfrm>
            <a:off x="514721" y="3657600"/>
            <a:ext cx="7197073" cy="2656114"/>
          </a:xfrm>
          <a:prstGeom prst="rect">
            <a:avLst/>
          </a:prstGeom>
        </p:spPr>
      </p:pic>
      <p:sp>
        <p:nvSpPr>
          <p:cNvPr id="6" name="Slide Number Placeholder 5">
            <a:extLst>
              <a:ext uri="{FF2B5EF4-FFF2-40B4-BE49-F238E27FC236}">
                <a16:creationId xmlns:a16="http://schemas.microsoft.com/office/drawing/2014/main" id="{84DE89D7-69E9-314D-91AC-F0AC21A535AD}"/>
              </a:ext>
            </a:extLst>
          </p:cNvPr>
          <p:cNvSpPr>
            <a:spLocks noGrp="1"/>
          </p:cNvSpPr>
          <p:nvPr>
            <p:ph type="sldNum" sz="quarter" idx="12"/>
          </p:nvPr>
        </p:nvSpPr>
        <p:spPr/>
        <p:txBody>
          <a:bodyPr/>
          <a:lstStyle/>
          <a:p>
            <a:fld id="{3A98EE3D-8CD1-4C3F-BD1C-C98C9596463C}" type="slidenum">
              <a:rPr lang="en-US" smtClean="0"/>
              <a:t>28</a:t>
            </a:fld>
            <a:endParaRPr lang="en-US"/>
          </a:p>
        </p:txBody>
      </p:sp>
    </p:spTree>
    <p:extLst>
      <p:ext uri="{BB962C8B-B14F-4D97-AF65-F5344CB8AC3E}">
        <p14:creationId xmlns:p14="http://schemas.microsoft.com/office/powerpoint/2010/main" val="2618888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D396-2FDC-4138-92B7-AC477A8AB5C9}"/>
              </a:ext>
            </a:extLst>
          </p:cNvPr>
          <p:cNvSpPr>
            <a:spLocks noGrp="1"/>
          </p:cNvSpPr>
          <p:nvPr>
            <p:ph type="title"/>
          </p:nvPr>
        </p:nvSpPr>
        <p:spPr>
          <a:xfrm>
            <a:off x="1068343" y="334831"/>
            <a:ext cx="10058400" cy="1450757"/>
          </a:xfrm>
        </p:spPr>
        <p:txBody>
          <a:bodyPr/>
          <a:lstStyle/>
          <a:p>
            <a:r>
              <a:rPr lang="en-US" dirty="0"/>
              <a:t>Result: Neural Network</a:t>
            </a:r>
          </a:p>
        </p:txBody>
      </p:sp>
      <p:pic>
        <p:nvPicPr>
          <p:cNvPr id="1025" name="Picture 1" descr="page20image31821376">
            <a:extLst>
              <a:ext uri="{FF2B5EF4-FFF2-40B4-BE49-F238E27FC236}">
                <a16:creationId xmlns:a16="http://schemas.microsoft.com/office/drawing/2014/main" id="{93CE493A-A1FD-C145-B697-AF1730A82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286000"/>
            <a:ext cx="495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03CD91EE-20C3-AE4D-ADF5-35AB219D3396}"/>
              </a:ext>
            </a:extLst>
          </p:cNvPr>
          <p:cNvPicPr>
            <a:picLocks noChangeAspect="1"/>
          </p:cNvPicPr>
          <p:nvPr/>
        </p:nvPicPr>
        <p:blipFill>
          <a:blip r:embed="rId3"/>
          <a:stretch>
            <a:fillRect/>
          </a:stretch>
        </p:blipFill>
        <p:spPr>
          <a:xfrm>
            <a:off x="1228725" y="2422629"/>
            <a:ext cx="5626100" cy="1320800"/>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82717586-7F9E-7D48-B90C-F14762408D0C}"/>
              </a:ext>
            </a:extLst>
          </p:cNvPr>
          <p:cNvSpPr txBox="1"/>
          <p:nvPr/>
        </p:nvSpPr>
        <p:spPr>
          <a:xfrm>
            <a:off x="1228725" y="1929368"/>
            <a:ext cx="5443538" cy="369332"/>
          </a:xfrm>
          <a:prstGeom prst="rect">
            <a:avLst/>
          </a:prstGeom>
          <a:noFill/>
        </p:spPr>
        <p:txBody>
          <a:bodyPr wrap="square" rtlCol="0">
            <a:spAutoFit/>
          </a:bodyPr>
          <a:lstStyle/>
          <a:p>
            <a:r>
              <a:rPr lang="en-US" dirty="0"/>
              <a:t>Activation Function: Logistic, Solver: gradient decent</a:t>
            </a:r>
          </a:p>
        </p:txBody>
      </p:sp>
      <p:pic>
        <p:nvPicPr>
          <p:cNvPr id="8" name="Picture 7" descr="A screenshot of a cell phone&#10;&#10;Description automatically generated">
            <a:extLst>
              <a:ext uri="{FF2B5EF4-FFF2-40B4-BE49-F238E27FC236}">
                <a16:creationId xmlns:a16="http://schemas.microsoft.com/office/drawing/2014/main" id="{313885DD-D6D6-4C41-AE1E-412AE95B8EDA}"/>
              </a:ext>
            </a:extLst>
          </p:cNvPr>
          <p:cNvPicPr>
            <a:picLocks noChangeAspect="1"/>
          </p:cNvPicPr>
          <p:nvPr/>
        </p:nvPicPr>
        <p:blipFill>
          <a:blip r:embed="rId4"/>
          <a:stretch>
            <a:fillRect/>
          </a:stretch>
        </p:blipFill>
        <p:spPr>
          <a:xfrm>
            <a:off x="1260475" y="4710129"/>
            <a:ext cx="5562600" cy="1308100"/>
          </a:xfrm>
          <a:prstGeom prst="rect">
            <a:avLst/>
          </a:prstGeom>
          <a:ln>
            <a:solidFill>
              <a:schemeClr val="accent1">
                <a:shade val="50000"/>
              </a:schemeClr>
            </a:solidFill>
          </a:ln>
        </p:spPr>
      </p:pic>
      <p:pic>
        <p:nvPicPr>
          <p:cNvPr id="14" name="Picture 1" descr="page20image31821376">
            <a:extLst>
              <a:ext uri="{FF2B5EF4-FFF2-40B4-BE49-F238E27FC236}">
                <a16:creationId xmlns:a16="http://schemas.microsoft.com/office/drawing/2014/main" id="{19DACFE8-EA4A-7D43-8F8A-258915861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1" y="4595827"/>
            <a:ext cx="495300" cy="12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6ECF8DD-C0D3-154E-B5F6-88CC45D74647}"/>
              </a:ext>
            </a:extLst>
          </p:cNvPr>
          <p:cNvSpPr txBox="1"/>
          <p:nvPr/>
        </p:nvSpPr>
        <p:spPr>
          <a:xfrm>
            <a:off x="1228725" y="3978229"/>
            <a:ext cx="4835525" cy="646331"/>
          </a:xfrm>
          <a:prstGeom prst="rect">
            <a:avLst/>
          </a:prstGeom>
          <a:noFill/>
        </p:spPr>
        <p:txBody>
          <a:bodyPr wrap="square" rtlCol="0">
            <a:spAutoFit/>
          </a:bodyPr>
          <a:lstStyle/>
          <a:p>
            <a:r>
              <a:rPr lang="en-US" dirty="0"/>
              <a:t>Activation Function: Rectified Linear Unit, Solver: gradient descent</a:t>
            </a:r>
          </a:p>
        </p:txBody>
      </p:sp>
      <p:sp>
        <p:nvSpPr>
          <p:cNvPr id="6" name="Slide Number Placeholder 5">
            <a:extLst>
              <a:ext uri="{FF2B5EF4-FFF2-40B4-BE49-F238E27FC236}">
                <a16:creationId xmlns:a16="http://schemas.microsoft.com/office/drawing/2014/main" id="{082F3467-C963-AD4D-A097-676B472883C4}"/>
              </a:ext>
            </a:extLst>
          </p:cNvPr>
          <p:cNvSpPr>
            <a:spLocks noGrp="1"/>
          </p:cNvSpPr>
          <p:nvPr>
            <p:ph type="sldNum" sz="quarter" idx="12"/>
          </p:nvPr>
        </p:nvSpPr>
        <p:spPr/>
        <p:txBody>
          <a:bodyPr/>
          <a:lstStyle/>
          <a:p>
            <a:fld id="{3A98EE3D-8CD1-4C3F-BD1C-C98C9596463C}" type="slidenum">
              <a:rPr lang="en-US" smtClean="0"/>
              <a:t>29</a:t>
            </a:fld>
            <a:endParaRPr lang="en-US"/>
          </a:p>
        </p:txBody>
      </p:sp>
    </p:spTree>
    <p:extLst>
      <p:ext uri="{BB962C8B-B14F-4D97-AF65-F5344CB8AC3E}">
        <p14:creationId xmlns:p14="http://schemas.microsoft.com/office/powerpoint/2010/main" val="631069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A6497F-4E76-46EC-BBC9-DFEDA07DA3EC}"/>
              </a:ext>
            </a:extLst>
          </p:cNvPr>
          <p:cNvSpPr>
            <a:spLocks noGrp="1"/>
          </p:cNvSpPr>
          <p:nvPr>
            <p:ph type="title"/>
          </p:nvPr>
        </p:nvSpPr>
        <p:spPr/>
        <p:txBody>
          <a:bodyPr/>
          <a:lstStyle/>
          <a:p>
            <a:r>
              <a:rPr lang="en-US"/>
              <a:t>The Team</a:t>
            </a:r>
          </a:p>
        </p:txBody>
      </p:sp>
      <p:pic>
        <p:nvPicPr>
          <p:cNvPr id="6" name="Picture 5" descr="A person wearing a suit and tie&#10;&#10;Description automatically generated">
            <a:extLst>
              <a:ext uri="{FF2B5EF4-FFF2-40B4-BE49-F238E27FC236}">
                <a16:creationId xmlns:a16="http://schemas.microsoft.com/office/drawing/2014/main" id="{8302AD65-30F4-4E46-878E-6EE9102B7685}"/>
              </a:ext>
            </a:extLst>
          </p:cNvPr>
          <p:cNvPicPr>
            <a:picLocks noChangeAspect="1"/>
          </p:cNvPicPr>
          <p:nvPr/>
        </p:nvPicPr>
        <p:blipFill rotWithShape="1">
          <a:blip r:embed="rId2"/>
          <a:srcRect l="9174" t="5414" r="5963" b="36127"/>
          <a:stretch/>
        </p:blipFill>
        <p:spPr>
          <a:xfrm>
            <a:off x="5151542" y="2264558"/>
            <a:ext cx="1998631" cy="1873027"/>
          </a:xfrm>
          <a:prstGeom prst="ellipse">
            <a:avLst/>
          </a:prstGeom>
          <a:ln w="63500" cap="rnd">
            <a:solidFill>
              <a:srgbClr val="333333"/>
            </a:solidFill>
          </a:ln>
          <a:effectLst>
            <a:softEdge rad="12700"/>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wearing a suit and tie&#10;&#10;Description automatically generated">
            <a:extLst>
              <a:ext uri="{FF2B5EF4-FFF2-40B4-BE49-F238E27FC236}">
                <a16:creationId xmlns:a16="http://schemas.microsoft.com/office/drawing/2014/main" id="{27EC29A0-0CC0-4DBB-892B-36F238A0B4BC}"/>
              </a:ext>
            </a:extLst>
          </p:cNvPr>
          <p:cNvPicPr>
            <a:picLocks noChangeAspect="1"/>
          </p:cNvPicPr>
          <p:nvPr/>
        </p:nvPicPr>
        <p:blipFill rotWithShape="1">
          <a:blip r:embed="rId3"/>
          <a:srcRect l="12808" t="6579" r="9852" b="35412"/>
          <a:stretch/>
        </p:blipFill>
        <p:spPr>
          <a:xfrm>
            <a:off x="980351" y="2264559"/>
            <a:ext cx="1998631" cy="187302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descr="A person wearing a suit and tie&#10;&#10;Description automatically generated">
            <a:extLst>
              <a:ext uri="{FF2B5EF4-FFF2-40B4-BE49-F238E27FC236}">
                <a16:creationId xmlns:a16="http://schemas.microsoft.com/office/drawing/2014/main" id="{55C75FB2-E236-4447-BA59-4FD2CD37C2DF}"/>
              </a:ext>
            </a:extLst>
          </p:cNvPr>
          <p:cNvPicPr>
            <a:picLocks noChangeAspect="1"/>
          </p:cNvPicPr>
          <p:nvPr/>
        </p:nvPicPr>
        <p:blipFill rotWithShape="1">
          <a:blip r:embed="rId4"/>
          <a:srcRect l="11468" t="1083" r="10550" b="31769"/>
          <a:stretch/>
        </p:blipFill>
        <p:spPr>
          <a:xfrm>
            <a:off x="9368614" y="2264558"/>
            <a:ext cx="1887745" cy="1875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8D92FE41-9FF0-4B0E-BA4B-7A96261F8DF6}"/>
              </a:ext>
            </a:extLst>
          </p:cNvPr>
          <p:cNvSpPr txBox="1"/>
          <p:nvPr/>
        </p:nvSpPr>
        <p:spPr>
          <a:xfrm>
            <a:off x="697542" y="4846975"/>
            <a:ext cx="2530258" cy="923330"/>
          </a:xfrm>
          <a:prstGeom prst="rect">
            <a:avLst/>
          </a:prstGeom>
          <a:noFill/>
        </p:spPr>
        <p:txBody>
          <a:bodyPr wrap="square" rtlCol="0" anchor="t">
            <a:spAutoFit/>
          </a:bodyPr>
          <a:lstStyle/>
          <a:p>
            <a:pPr algn="ctr"/>
            <a:r>
              <a:rPr lang="en-US" dirty="0"/>
              <a:t>Rohan Gupta</a:t>
            </a:r>
          </a:p>
          <a:p>
            <a:pPr algn="ctr"/>
            <a:r>
              <a:rPr lang="en-US" dirty="0"/>
              <a:t>Project Manager</a:t>
            </a:r>
          </a:p>
          <a:p>
            <a:pPr algn="ctr"/>
            <a:r>
              <a:rPr lang="en-US" dirty="0"/>
              <a:t>A20202192</a:t>
            </a:r>
          </a:p>
        </p:txBody>
      </p:sp>
      <p:sp>
        <p:nvSpPr>
          <p:cNvPr id="12" name="TextBox 11">
            <a:extLst>
              <a:ext uri="{FF2B5EF4-FFF2-40B4-BE49-F238E27FC236}">
                <a16:creationId xmlns:a16="http://schemas.microsoft.com/office/drawing/2014/main" id="{E0699B2B-FE34-4944-A70D-F9CF23B1DEEC}"/>
              </a:ext>
            </a:extLst>
          </p:cNvPr>
          <p:cNvSpPr txBox="1"/>
          <p:nvPr/>
        </p:nvSpPr>
        <p:spPr>
          <a:xfrm>
            <a:off x="4852316" y="4842531"/>
            <a:ext cx="2530258" cy="923330"/>
          </a:xfrm>
          <a:prstGeom prst="rect">
            <a:avLst/>
          </a:prstGeom>
          <a:noFill/>
        </p:spPr>
        <p:txBody>
          <a:bodyPr wrap="square" rtlCol="0" anchor="t">
            <a:spAutoFit/>
          </a:bodyPr>
          <a:lstStyle/>
          <a:p>
            <a:pPr algn="ctr"/>
            <a:r>
              <a:rPr lang="en-US" dirty="0"/>
              <a:t>Pankajdeer Bikumalla</a:t>
            </a:r>
          </a:p>
          <a:p>
            <a:pPr algn="ctr"/>
            <a:r>
              <a:rPr lang="en-US" dirty="0"/>
              <a:t>Data Scientist</a:t>
            </a:r>
          </a:p>
          <a:p>
            <a:pPr algn="ctr"/>
            <a:r>
              <a:rPr lang="en-US" dirty="0"/>
              <a:t>A20220181</a:t>
            </a:r>
          </a:p>
        </p:txBody>
      </p:sp>
      <p:sp>
        <p:nvSpPr>
          <p:cNvPr id="13" name="TextBox 12">
            <a:extLst>
              <a:ext uri="{FF2B5EF4-FFF2-40B4-BE49-F238E27FC236}">
                <a16:creationId xmlns:a16="http://schemas.microsoft.com/office/drawing/2014/main" id="{74A5BC22-E34B-4B46-A14F-B08E4E00CFEC}"/>
              </a:ext>
            </a:extLst>
          </p:cNvPr>
          <p:cNvSpPr txBox="1"/>
          <p:nvPr/>
        </p:nvSpPr>
        <p:spPr>
          <a:xfrm>
            <a:off x="8835204" y="4846975"/>
            <a:ext cx="2530258" cy="923330"/>
          </a:xfrm>
          <a:prstGeom prst="rect">
            <a:avLst/>
          </a:prstGeom>
          <a:noFill/>
        </p:spPr>
        <p:txBody>
          <a:bodyPr wrap="square" rtlCol="0" anchor="t">
            <a:spAutoFit/>
          </a:bodyPr>
          <a:lstStyle/>
          <a:p>
            <a:pPr algn="ctr"/>
            <a:r>
              <a:rPr lang="en-US"/>
              <a:t>Cyril Johnson</a:t>
            </a:r>
          </a:p>
          <a:p>
            <a:pPr algn="ctr"/>
            <a:r>
              <a:rPr lang="en-US"/>
              <a:t>Visualization Expert</a:t>
            </a:r>
          </a:p>
          <a:p>
            <a:pPr algn="ctr"/>
            <a:r>
              <a:rPr lang="en-US"/>
              <a:t>A20227721</a:t>
            </a:r>
          </a:p>
        </p:txBody>
      </p:sp>
      <p:sp>
        <p:nvSpPr>
          <p:cNvPr id="9" name="Freeform 49">
            <a:hlinkClick r:id="rId5"/>
            <a:extLst>
              <a:ext uri="{FF2B5EF4-FFF2-40B4-BE49-F238E27FC236}">
                <a16:creationId xmlns:a16="http://schemas.microsoft.com/office/drawing/2014/main" id="{7485C8D8-F324-294F-8F03-F2C8C7D74FA5}"/>
              </a:ext>
            </a:extLst>
          </p:cNvPr>
          <p:cNvSpPr>
            <a:spLocks noChangeArrowheads="1"/>
          </p:cNvSpPr>
          <p:nvPr/>
        </p:nvSpPr>
        <p:spPr bwMode="auto">
          <a:xfrm>
            <a:off x="1727113" y="5765861"/>
            <a:ext cx="347663" cy="347472"/>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rgbClr val="1E7F74"/>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4" name="Freeform 79">
            <a:extLst>
              <a:ext uri="{FF2B5EF4-FFF2-40B4-BE49-F238E27FC236}">
                <a16:creationId xmlns:a16="http://schemas.microsoft.com/office/drawing/2014/main" id="{9947E2E8-F2E5-A242-82A6-9C3671F651FF}"/>
              </a:ext>
            </a:extLst>
          </p:cNvPr>
          <p:cNvSpPr>
            <a:spLocks noChangeArrowheads="1"/>
          </p:cNvSpPr>
          <p:nvPr/>
        </p:nvSpPr>
        <p:spPr bwMode="auto">
          <a:xfrm>
            <a:off x="2090913" y="5765861"/>
            <a:ext cx="346869" cy="347472"/>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rgbClr val="0070C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5" name="Freeform 86">
            <a:extLst>
              <a:ext uri="{FF2B5EF4-FFF2-40B4-BE49-F238E27FC236}">
                <a16:creationId xmlns:a16="http://schemas.microsoft.com/office/drawing/2014/main" id="{AC251117-C7A5-F241-BCAD-40E10D395416}"/>
              </a:ext>
            </a:extLst>
          </p:cNvPr>
          <p:cNvSpPr>
            <a:spLocks noChangeArrowheads="1"/>
          </p:cNvSpPr>
          <p:nvPr/>
        </p:nvSpPr>
        <p:spPr bwMode="auto">
          <a:xfrm>
            <a:off x="1352373" y="5755701"/>
            <a:ext cx="347472" cy="347472"/>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00B0F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6" name="Freeform 49">
            <a:hlinkClick r:id="rId5"/>
            <a:extLst>
              <a:ext uri="{FF2B5EF4-FFF2-40B4-BE49-F238E27FC236}">
                <a16:creationId xmlns:a16="http://schemas.microsoft.com/office/drawing/2014/main" id="{A355C923-BFDE-574D-8B9A-D6DA9CBF5892}"/>
              </a:ext>
            </a:extLst>
          </p:cNvPr>
          <p:cNvSpPr>
            <a:spLocks noChangeArrowheads="1"/>
          </p:cNvSpPr>
          <p:nvPr/>
        </p:nvSpPr>
        <p:spPr bwMode="auto">
          <a:xfrm>
            <a:off x="5977027" y="5765861"/>
            <a:ext cx="347663" cy="347472"/>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rgbClr val="1E7F74"/>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7" name="Freeform 79">
            <a:extLst>
              <a:ext uri="{FF2B5EF4-FFF2-40B4-BE49-F238E27FC236}">
                <a16:creationId xmlns:a16="http://schemas.microsoft.com/office/drawing/2014/main" id="{365B6E57-5DA3-0741-B573-F56BB87E18B8}"/>
              </a:ext>
            </a:extLst>
          </p:cNvPr>
          <p:cNvSpPr>
            <a:spLocks noChangeArrowheads="1"/>
          </p:cNvSpPr>
          <p:nvPr/>
        </p:nvSpPr>
        <p:spPr bwMode="auto">
          <a:xfrm>
            <a:off x="6340827" y="5765861"/>
            <a:ext cx="346869" cy="347472"/>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rgbClr val="0070C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8" name="Freeform 86">
            <a:extLst>
              <a:ext uri="{FF2B5EF4-FFF2-40B4-BE49-F238E27FC236}">
                <a16:creationId xmlns:a16="http://schemas.microsoft.com/office/drawing/2014/main" id="{AE2E7704-14A0-194F-B681-F8CDEA2036E6}"/>
              </a:ext>
            </a:extLst>
          </p:cNvPr>
          <p:cNvSpPr>
            <a:spLocks noChangeArrowheads="1"/>
          </p:cNvSpPr>
          <p:nvPr/>
        </p:nvSpPr>
        <p:spPr bwMode="auto">
          <a:xfrm>
            <a:off x="5602287" y="5755701"/>
            <a:ext cx="347472" cy="347472"/>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00B0F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19" name="Freeform 49">
            <a:hlinkClick r:id="rId5"/>
            <a:extLst>
              <a:ext uri="{FF2B5EF4-FFF2-40B4-BE49-F238E27FC236}">
                <a16:creationId xmlns:a16="http://schemas.microsoft.com/office/drawing/2014/main" id="{DA7DDF8F-D4B9-FB42-B672-A5538DA9A46D}"/>
              </a:ext>
            </a:extLst>
          </p:cNvPr>
          <p:cNvSpPr>
            <a:spLocks noChangeArrowheads="1"/>
          </p:cNvSpPr>
          <p:nvPr/>
        </p:nvSpPr>
        <p:spPr bwMode="auto">
          <a:xfrm>
            <a:off x="9948687" y="5765861"/>
            <a:ext cx="347663" cy="347472"/>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rgbClr val="1E7F74"/>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20" name="Freeform 79">
            <a:extLst>
              <a:ext uri="{FF2B5EF4-FFF2-40B4-BE49-F238E27FC236}">
                <a16:creationId xmlns:a16="http://schemas.microsoft.com/office/drawing/2014/main" id="{2F29B132-359A-664C-A0C6-C3DA26FABEF7}"/>
              </a:ext>
            </a:extLst>
          </p:cNvPr>
          <p:cNvSpPr>
            <a:spLocks noChangeArrowheads="1"/>
          </p:cNvSpPr>
          <p:nvPr/>
        </p:nvSpPr>
        <p:spPr bwMode="auto">
          <a:xfrm>
            <a:off x="10312487" y="5765861"/>
            <a:ext cx="346869" cy="347472"/>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rgbClr val="0070C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21" name="Freeform 86">
            <a:extLst>
              <a:ext uri="{FF2B5EF4-FFF2-40B4-BE49-F238E27FC236}">
                <a16:creationId xmlns:a16="http://schemas.microsoft.com/office/drawing/2014/main" id="{C090251A-4A0D-F34A-9CEB-2377E0534546}"/>
              </a:ext>
            </a:extLst>
          </p:cNvPr>
          <p:cNvSpPr>
            <a:spLocks noChangeArrowheads="1"/>
          </p:cNvSpPr>
          <p:nvPr/>
        </p:nvSpPr>
        <p:spPr bwMode="auto">
          <a:xfrm>
            <a:off x="9573947" y="5755701"/>
            <a:ext cx="347472" cy="347472"/>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rgbClr val="00B0F0"/>
          </a:solidFill>
          <a:ln>
            <a:noFill/>
          </a:ln>
          <a:effectLst/>
        </p:spPr>
        <p:txBody>
          <a:bodyPr wrap="none" lIns="45712" tIns="22856" rIns="45712" bIns="22856" anchor="ctr"/>
          <a:lstStyle/>
          <a:p>
            <a:pPr defTabSz="609494">
              <a:defRPr/>
            </a:pPr>
            <a:endParaRPr lang="en-US" sz="900">
              <a:latin typeface="Lato" charset="0"/>
              <a:ea typeface="Lato" charset="0"/>
              <a:cs typeface="Lato" charset="0"/>
            </a:endParaRPr>
          </a:p>
        </p:txBody>
      </p:sp>
      <p:sp>
        <p:nvSpPr>
          <p:cNvPr id="3" name="Slide Number Placeholder 2">
            <a:extLst>
              <a:ext uri="{FF2B5EF4-FFF2-40B4-BE49-F238E27FC236}">
                <a16:creationId xmlns:a16="http://schemas.microsoft.com/office/drawing/2014/main" id="{FBA63A3B-3E89-D242-8A44-F2048018CBDF}"/>
              </a:ext>
            </a:extLst>
          </p:cNvPr>
          <p:cNvSpPr>
            <a:spLocks noGrp="1"/>
          </p:cNvSpPr>
          <p:nvPr>
            <p:ph type="sldNum" sz="quarter" idx="12"/>
          </p:nvPr>
        </p:nvSpPr>
        <p:spPr/>
        <p:txBody>
          <a:bodyPr/>
          <a:lstStyle/>
          <a:p>
            <a:fld id="{3A98EE3D-8CD1-4C3F-BD1C-C98C9596463C}" type="slidenum">
              <a:rPr lang="en-US" smtClean="0"/>
              <a:t>3</a:t>
            </a:fld>
            <a:endParaRPr lang="en-US"/>
          </a:p>
        </p:txBody>
      </p:sp>
    </p:spTree>
    <p:extLst>
      <p:ext uri="{BB962C8B-B14F-4D97-AF65-F5344CB8AC3E}">
        <p14:creationId xmlns:p14="http://schemas.microsoft.com/office/powerpoint/2010/main" val="260095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8119EC-75C2-485A-9040-0C7FA32121C9}"/>
              </a:ext>
            </a:extLst>
          </p:cNvPr>
          <p:cNvSpPr>
            <a:spLocks noGrp="1"/>
          </p:cNvSpPr>
          <p:nvPr>
            <p:ph type="title"/>
          </p:nvPr>
        </p:nvSpPr>
        <p:spPr/>
        <p:txBody>
          <a:bodyPr/>
          <a:lstStyle/>
          <a:p>
            <a:r>
              <a:rPr lang="en-US" sz="4800" dirty="0"/>
              <a:t>Model Assessment</a:t>
            </a:r>
            <a:endParaRPr lang="en-US" sz="4800" dirty="0">
              <a:solidFill>
                <a:schemeClr val="accent2"/>
              </a:solidFill>
            </a:endParaRPr>
          </a:p>
        </p:txBody>
      </p:sp>
      <p:graphicFrame>
        <p:nvGraphicFramePr>
          <p:cNvPr id="7" name="Table 7">
            <a:extLst>
              <a:ext uri="{FF2B5EF4-FFF2-40B4-BE49-F238E27FC236}">
                <a16:creationId xmlns:a16="http://schemas.microsoft.com/office/drawing/2014/main" id="{CAB3C3E6-B207-489E-90FB-91A258A6D9A2}"/>
              </a:ext>
            </a:extLst>
          </p:cNvPr>
          <p:cNvGraphicFramePr>
            <a:graphicFrameLocks noGrp="1"/>
          </p:cNvGraphicFramePr>
          <p:nvPr>
            <p:ph idx="1"/>
            <p:extLst>
              <p:ext uri="{D42A27DB-BD31-4B8C-83A1-F6EECF244321}">
                <p14:modId xmlns:p14="http://schemas.microsoft.com/office/powerpoint/2010/main" val="1545937769"/>
              </p:ext>
            </p:extLst>
          </p:nvPr>
        </p:nvGraphicFramePr>
        <p:xfrm>
          <a:off x="779692" y="2368505"/>
          <a:ext cx="8719183" cy="2129400"/>
        </p:xfrm>
        <a:graphic>
          <a:graphicData uri="http://schemas.openxmlformats.org/drawingml/2006/table">
            <a:tbl>
              <a:tblPr firstRow="1" bandRow="1">
                <a:tableStyleId>{5C22544A-7EE6-4342-B048-85BDC9FD1C3A}</a:tableStyleId>
              </a:tblPr>
              <a:tblGrid>
                <a:gridCol w="2330910">
                  <a:extLst>
                    <a:ext uri="{9D8B030D-6E8A-4147-A177-3AD203B41FA5}">
                      <a16:colId xmlns:a16="http://schemas.microsoft.com/office/drawing/2014/main" val="640118709"/>
                    </a:ext>
                  </a:extLst>
                </a:gridCol>
                <a:gridCol w="2335694">
                  <a:extLst>
                    <a:ext uri="{9D8B030D-6E8A-4147-A177-3AD203B41FA5}">
                      <a16:colId xmlns:a16="http://schemas.microsoft.com/office/drawing/2014/main" val="735703689"/>
                    </a:ext>
                  </a:extLst>
                </a:gridCol>
                <a:gridCol w="2482661">
                  <a:extLst>
                    <a:ext uri="{9D8B030D-6E8A-4147-A177-3AD203B41FA5}">
                      <a16:colId xmlns:a16="http://schemas.microsoft.com/office/drawing/2014/main" val="2006816961"/>
                    </a:ext>
                  </a:extLst>
                </a:gridCol>
                <a:gridCol w="1569918">
                  <a:extLst>
                    <a:ext uri="{9D8B030D-6E8A-4147-A177-3AD203B41FA5}">
                      <a16:colId xmlns:a16="http://schemas.microsoft.com/office/drawing/2014/main" val="3520152750"/>
                    </a:ext>
                  </a:extLst>
                </a:gridCol>
              </a:tblGrid>
              <a:tr h="448789">
                <a:tc>
                  <a:txBody>
                    <a:bodyPr/>
                    <a:lstStyle/>
                    <a:p>
                      <a:pPr algn="ctr"/>
                      <a:r>
                        <a:rPr lang="en-US" sz="1800"/>
                        <a:t>Model</a:t>
                      </a:r>
                    </a:p>
                  </a:txBody>
                  <a:tcPr/>
                </a:tc>
                <a:tc>
                  <a:txBody>
                    <a:bodyPr/>
                    <a:lstStyle/>
                    <a:p>
                      <a:pPr algn="ctr"/>
                      <a:r>
                        <a:rPr lang="en-US" sz="1800" dirty="0"/>
                        <a:t>R _ Square</a:t>
                      </a:r>
                    </a:p>
                  </a:txBody>
                  <a:tcPr/>
                </a:tc>
                <a:tc>
                  <a:txBody>
                    <a:bodyPr/>
                    <a:lstStyle/>
                    <a:p>
                      <a:pPr algn="ctr"/>
                      <a:r>
                        <a:rPr lang="en-US" sz="1800" dirty="0"/>
                        <a:t>MAE</a:t>
                      </a:r>
                    </a:p>
                  </a:txBody>
                  <a:tcPr/>
                </a:tc>
                <a:tc>
                  <a:txBody>
                    <a:bodyPr/>
                    <a:lstStyle/>
                    <a:p>
                      <a:pPr algn="ctr"/>
                      <a:r>
                        <a:rPr lang="en-US" sz="1800" dirty="0"/>
                        <a:t>RMSE</a:t>
                      </a:r>
                    </a:p>
                  </a:txBody>
                  <a:tcPr/>
                </a:tc>
                <a:extLst>
                  <a:ext uri="{0D108BD9-81ED-4DB2-BD59-A6C34878D82A}">
                    <a16:rowId xmlns:a16="http://schemas.microsoft.com/office/drawing/2014/main" val="3426727856"/>
                  </a:ext>
                </a:extLst>
              </a:tr>
              <a:tr h="448789">
                <a:tc>
                  <a:txBody>
                    <a:bodyPr/>
                    <a:lstStyle/>
                    <a:p>
                      <a:pPr algn="ctr"/>
                      <a:r>
                        <a:rPr lang="en-US" sz="1800" dirty="0"/>
                        <a:t>Linear Regression</a:t>
                      </a:r>
                    </a:p>
                  </a:txBody>
                  <a:tcPr/>
                </a:tc>
                <a:tc>
                  <a:txBody>
                    <a:bodyPr/>
                    <a:lstStyle/>
                    <a:p>
                      <a:pPr algn="ctr"/>
                      <a:r>
                        <a:rPr lang="en-US" sz="1800" dirty="0"/>
                        <a:t>22.07 %</a:t>
                      </a:r>
                    </a:p>
                  </a:txBody>
                  <a:tcPr/>
                </a:tc>
                <a:tc>
                  <a:txBody>
                    <a:bodyPr/>
                    <a:lstStyle/>
                    <a:p>
                      <a:pPr algn="ctr"/>
                      <a:r>
                        <a:rPr lang="en-US" sz="1800" dirty="0"/>
                        <a:t>0.67</a:t>
                      </a:r>
                    </a:p>
                  </a:txBody>
                  <a:tcPr/>
                </a:tc>
                <a:tc>
                  <a:txBody>
                    <a:bodyPr/>
                    <a:lstStyle/>
                    <a:p>
                      <a:pPr algn="ctr"/>
                      <a:r>
                        <a:rPr lang="en-US" sz="1800" dirty="0"/>
                        <a:t>0.84</a:t>
                      </a:r>
                    </a:p>
                  </a:txBody>
                  <a:tcPr/>
                </a:tc>
                <a:extLst>
                  <a:ext uri="{0D108BD9-81ED-4DB2-BD59-A6C34878D82A}">
                    <a16:rowId xmlns:a16="http://schemas.microsoft.com/office/drawing/2014/main" val="4067551568"/>
                  </a:ext>
                </a:extLst>
              </a:tr>
              <a:tr h="448789">
                <a:tc>
                  <a:txBody>
                    <a:bodyPr/>
                    <a:lstStyle/>
                    <a:p>
                      <a:pPr algn="ctr"/>
                      <a:r>
                        <a:rPr lang="en-US" sz="2400" b="1" dirty="0"/>
                        <a:t>Decision Tree</a:t>
                      </a:r>
                    </a:p>
                  </a:txBody>
                  <a:tcPr/>
                </a:tc>
                <a:tc>
                  <a:txBody>
                    <a:bodyPr/>
                    <a:lstStyle/>
                    <a:p>
                      <a:pPr algn="ctr"/>
                      <a:r>
                        <a:rPr lang="en-US" sz="2400" b="1" dirty="0"/>
                        <a:t>52.65%</a:t>
                      </a:r>
                    </a:p>
                  </a:txBody>
                  <a:tcPr/>
                </a:tc>
                <a:tc>
                  <a:txBody>
                    <a:bodyPr/>
                    <a:lstStyle/>
                    <a:p>
                      <a:pPr algn="ctr"/>
                      <a:r>
                        <a:rPr lang="en-US" sz="2400" b="1" dirty="0"/>
                        <a:t>0.28</a:t>
                      </a:r>
                    </a:p>
                  </a:txBody>
                  <a:tcPr/>
                </a:tc>
                <a:tc>
                  <a:txBody>
                    <a:bodyPr/>
                    <a:lstStyle/>
                    <a:p>
                      <a:pPr algn="ctr"/>
                      <a:r>
                        <a:rPr lang="en-US" sz="2400" b="1" dirty="0"/>
                        <a:t>0.66</a:t>
                      </a:r>
                    </a:p>
                  </a:txBody>
                  <a:tcPr/>
                </a:tc>
                <a:extLst>
                  <a:ext uri="{0D108BD9-81ED-4DB2-BD59-A6C34878D82A}">
                    <a16:rowId xmlns:a16="http://schemas.microsoft.com/office/drawing/2014/main" val="3684912573"/>
                  </a:ext>
                </a:extLst>
              </a:tr>
              <a:tr h="774622">
                <a:tc>
                  <a:txBody>
                    <a:bodyPr/>
                    <a:lstStyle/>
                    <a:p>
                      <a:pPr algn="ctr"/>
                      <a:r>
                        <a:rPr lang="en-US" sz="1800" dirty="0"/>
                        <a:t>Artificial Neural Network</a:t>
                      </a:r>
                    </a:p>
                  </a:txBody>
                  <a:tcPr/>
                </a:tc>
                <a:tc>
                  <a:txBody>
                    <a:bodyPr/>
                    <a:lstStyle/>
                    <a:p>
                      <a:pPr algn="ctr"/>
                      <a:r>
                        <a:rPr lang="en-US" sz="1800" dirty="0"/>
                        <a:t>17.41%</a:t>
                      </a:r>
                    </a:p>
                  </a:txBody>
                  <a:tcPr/>
                </a:tc>
                <a:tc>
                  <a:txBody>
                    <a:bodyPr/>
                    <a:lstStyle/>
                    <a:p>
                      <a:pPr algn="ctr"/>
                      <a:r>
                        <a:rPr lang="en-US" sz="1800" dirty="0"/>
                        <a:t>0.67</a:t>
                      </a:r>
                    </a:p>
                  </a:txBody>
                  <a:tcPr/>
                </a:tc>
                <a:tc>
                  <a:txBody>
                    <a:bodyPr/>
                    <a:lstStyle/>
                    <a:p>
                      <a:pPr algn="ctr"/>
                      <a:r>
                        <a:rPr lang="en-US" sz="1800" dirty="0"/>
                        <a:t>0.87</a:t>
                      </a:r>
                    </a:p>
                  </a:txBody>
                  <a:tcPr/>
                </a:tc>
                <a:extLst>
                  <a:ext uri="{0D108BD9-81ED-4DB2-BD59-A6C34878D82A}">
                    <a16:rowId xmlns:a16="http://schemas.microsoft.com/office/drawing/2014/main" val="1946500994"/>
                  </a:ext>
                </a:extLst>
              </a:tr>
            </a:tbl>
          </a:graphicData>
        </a:graphic>
      </p:graphicFrame>
      <p:sp>
        <p:nvSpPr>
          <p:cNvPr id="4" name="Slide Number Placeholder 3">
            <a:extLst>
              <a:ext uri="{FF2B5EF4-FFF2-40B4-BE49-F238E27FC236}">
                <a16:creationId xmlns:a16="http://schemas.microsoft.com/office/drawing/2014/main" id="{64481493-4DB9-4FD9-8BDF-11156EC50E96}"/>
              </a:ext>
            </a:extLst>
          </p:cNvPr>
          <p:cNvSpPr>
            <a:spLocks noGrp="1"/>
          </p:cNvSpPr>
          <p:nvPr>
            <p:ph type="sldNum" sz="quarter" idx="12"/>
          </p:nvPr>
        </p:nvSpPr>
        <p:spPr/>
        <p:txBody>
          <a:bodyPr/>
          <a:lstStyle/>
          <a:p>
            <a:fld id="{3A98EE3D-8CD1-4C3F-BD1C-C98C9596463C}" type="slidenum">
              <a:rPr lang="en-US" smtClean="0"/>
              <a:pPr/>
              <a:t>30</a:t>
            </a:fld>
            <a:endParaRPr lang="en-US"/>
          </a:p>
        </p:txBody>
      </p:sp>
      <p:sp>
        <p:nvSpPr>
          <p:cNvPr id="10" name="Arrow: Right 18">
            <a:extLst>
              <a:ext uri="{FF2B5EF4-FFF2-40B4-BE49-F238E27FC236}">
                <a16:creationId xmlns:a16="http://schemas.microsoft.com/office/drawing/2014/main" id="{E0D3E028-BA79-4D34-B942-CF19038162F8}"/>
              </a:ext>
            </a:extLst>
          </p:cNvPr>
          <p:cNvSpPr/>
          <p:nvPr/>
        </p:nvSpPr>
        <p:spPr>
          <a:xfrm flipH="1">
            <a:off x="9684616" y="3349942"/>
            <a:ext cx="791753" cy="37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E3BB0F-86CA-4F4F-B429-FD9054C80610}"/>
              </a:ext>
            </a:extLst>
          </p:cNvPr>
          <p:cNvSpPr txBox="1"/>
          <p:nvPr/>
        </p:nvSpPr>
        <p:spPr>
          <a:xfrm>
            <a:off x="10548128" y="3373509"/>
            <a:ext cx="1567671" cy="338554"/>
          </a:xfrm>
          <a:prstGeom prst="rect">
            <a:avLst/>
          </a:prstGeom>
          <a:noFill/>
          <a:ln w="15875">
            <a:solidFill>
              <a:schemeClr val="accent1"/>
            </a:solidFill>
          </a:ln>
        </p:spPr>
        <p:txBody>
          <a:bodyPr wrap="square" rtlCol="0">
            <a:spAutoFit/>
          </a:bodyPr>
          <a:lstStyle/>
          <a:p>
            <a:r>
              <a:rPr lang="en-US" sz="1600" dirty="0"/>
              <a:t>Selected model</a:t>
            </a:r>
          </a:p>
        </p:txBody>
      </p:sp>
      <p:pic>
        <p:nvPicPr>
          <p:cNvPr id="2" name="Picture 1">
            <a:extLst>
              <a:ext uri="{FF2B5EF4-FFF2-40B4-BE49-F238E27FC236}">
                <a16:creationId xmlns:a16="http://schemas.microsoft.com/office/drawing/2014/main" id="{3F82D9BA-B615-1A43-81DE-794B3FE3B393}"/>
              </a:ext>
            </a:extLst>
          </p:cNvPr>
          <p:cNvPicPr>
            <a:picLocks noChangeAspect="1"/>
          </p:cNvPicPr>
          <p:nvPr/>
        </p:nvPicPr>
        <p:blipFill>
          <a:blip r:embed="rId3"/>
          <a:stretch>
            <a:fillRect/>
          </a:stretch>
        </p:blipFill>
        <p:spPr>
          <a:xfrm>
            <a:off x="9998769" y="4019965"/>
            <a:ext cx="1717137" cy="1637885"/>
          </a:xfrm>
          <a:prstGeom prst="rect">
            <a:avLst/>
          </a:prstGeom>
        </p:spPr>
      </p:pic>
    </p:spTree>
    <p:extLst>
      <p:ext uri="{BB962C8B-B14F-4D97-AF65-F5344CB8AC3E}">
        <p14:creationId xmlns:p14="http://schemas.microsoft.com/office/powerpoint/2010/main" val="318743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6A2EA-3FF3-4B41-97F8-4E089C42CFD4}"/>
              </a:ext>
            </a:extLst>
          </p:cNvPr>
          <p:cNvSpPr>
            <a:spLocks noGrp="1"/>
          </p:cNvSpPr>
          <p:nvPr>
            <p:ph type="title"/>
          </p:nvPr>
        </p:nvSpPr>
        <p:spPr>
          <a:xfrm>
            <a:off x="642257" y="634946"/>
            <a:ext cx="6432434" cy="1450757"/>
          </a:xfrm>
        </p:spPr>
        <p:txBody>
          <a:bodyPr vert="horz" lIns="91440" tIns="45720" rIns="91440" bIns="45720" rtlCol="0" anchor="b">
            <a:normAutofit/>
          </a:bodyPr>
          <a:lstStyle/>
          <a:p>
            <a:r>
              <a:rPr lang="en-US" sz="4800" dirty="0"/>
              <a:t>Conclusion</a:t>
            </a:r>
          </a:p>
        </p:txBody>
      </p:sp>
      <p:cxnSp>
        <p:nvCxnSpPr>
          <p:cNvPr id="51" name="Straight Connector 50">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FE34A23-756B-4FA5-AFA4-F4D7CCC11E01}"/>
              </a:ext>
            </a:extLst>
          </p:cNvPr>
          <p:cNvSpPr txBox="1"/>
          <p:nvPr/>
        </p:nvSpPr>
        <p:spPr>
          <a:xfrm>
            <a:off x="642257" y="2407436"/>
            <a:ext cx="6432434" cy="3461658"/>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285750" indent="-285750">
              <a:spcAft>
                <a:spcPts val="600"/>
              </a:spcAft>
              <a:buFont typeface="Calibri" panose="020F0502020204030204" pitchFamily="34" charset="0"/>
              <a:buChar char="•"/>
            </a:pPr>
            <a:r>
              <a:rPr lang="en-US" dirty="0">
                <a:solidFill>
                  <a:schemeClr val="tx1">
                    <a:lumMod val="75000"/>
                    <a:lumOff val="25000"/>
                  </a:schemeClr>
                </a:solidFill>
              </a:rPr>
              <a:t>Past achievements of lead cast and crew influences more on stabilized movie rating</a:t>
            </a: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r>
              <a:rPr lang="en-US" dirty="0">
                <a:solidFill>
                  <a:schemeClr val="tx1">
                    <a:lumMod val="75000"/>
                    <a:lumOff val="25000"/>
                  </a:schemeClr>
                </a:solidFill>
              </a:rPr>
              <a:t>Positive popularity rate in the opening weekend is less influential on the stabilized movie rating.</a:t>
            </a: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a:spcAft>
                <a:spcPts val="600"/>
              </a:spcAft>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p:txBody>
      </p:sp>
      <p:pic>
        <p:nvPicPr>
          <p:cNvPr id="6" name="Picture 6" descr="A picture containing clock&#10;&#10;Description generated with very high confidence">
            <a:extLst>
              <a:ext uri="{FF2B5EF4-FFF2-40B4-BE49-F238E27FC236}">
                <a16:creationId xmlns:a16="http://schemas.microsoft.com/office/drawing/2014/main" id="{418CFAEC-994C-4DE2-80A0-7BB9972200A2}"/>
              </a:ext>
            </a:extLst>
          </p:cNvPr>
          <p:cNvPicPr>
            <a:picLocks noChangeAspect="1"/>
          </p:cNvPicPr>
          <p:nvPr/>
        </p:nvPicPr>
        <p:blipFill>
          <a:blip r:embed="rId3"/>
          <a:stretch>
            <a:fillRect/>
          </a:stretch>
        </p:blipFill>
        <p:spPr>
          <a:xfrm>
            <a:off x="7875823" y="634947"/>
            <a:ext cx="3363042" cy="2519036"/>
          </a:xfrm>
          <a:prstGeom prst="rect">
            <a:avLst/>
          </a:prstGeom>
        </p:spPr>
      </p:pic>
      <p:pic>
        <p:nvPicPr>
          <p:cNvPr id="4" name="Picture 4" descr="A picture containing drawing&#10;&#10;Description generated with very high confidence">
            <a:extLst>
              <a:ext uri="{FF2B5EF4-FFF2-40B4-BE49-F238E27FC236}">
                <a16:creationId xmlns:a16="http://schemas.microsoft.com/office/drawing/2014/main" id="{48F0565B-2D32-406D-88E5-7DEE0E275C1B}"/>
              </a:ext>
            </a:extLst>
          </p:cNvPr>
          <p:cNvPicPr>
            <a:picLocks noChangeAspect="1"/>
          </p:cNvPicPr>
          <p:nvPr/>
        </p:nvPicPr>
        <p:blipFill>
          <a:blip r:embed="rId4"/>
          <a:stretch>
            <a:fillRect/>
          </a:stretch>
        </p:blipFill>
        <p:spPr>
          <a:xfrm>
            <a:off x="8294600" y="3428999"/>
            <a:ext cx="2525487" cy="2525487"/>
          </a:xfrm>
          <a:prstGeom prst="rect">
            <a:avLst/>
          </a:prstGeom>
        </p:spPr>
      </p:pic>
      <p:sp>
        <p:nvSpPr>
          <p:cNvPr id="53" name="Rectangle 52">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B1A946DF-B5CB-CD49-A477-C967E3691791}"/>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31</a:t>
            </a:fld>
            <a:endParaRPr lang="en-US" sz="1050"/>
          </a:p>
        </p:txBody>
      </p:sp>
    </p:spTree>
    <p:extLst>
      <p:ext uri="{BB962C8B-B14F-4D97-AF65-F5344CB8AC3E}">
        <p14:creationId xmlns:p14="http://schemas.microsoft.com/office/powerpoint/2010/main" val="26334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AEE6BC-5501-094C-8BE9-C60EE2DAE061}"/>
              </a:ext>
            </a:extLst>
          </p:cNvPr>
          <p:cNvSpPr>
            <a:spLocks noGrp="1"/>
          </p:cNvSpPr>
          <p:nvPr>
            <p:ph type="title"/>
          </p:nvPr>
        </p:nvSpPr>
        <p:spPr/>
        <p:txBody>
          <a:bodyPr/>
          <a:lstStyle/>
          <a:p>
            <a:r>
              <a:rPr lang="en-US" dirty="0"/>
              <a:t>Original Vision VS Final Product</a:t>
            </a:r>
          </a:p>
        </p:txBody>
      </p:sp>
      <p:sp>
        <p:nvSpPr>
          <p:cNvPr id="4" name="Content Placeholder 3">
            <a:extLst>
              <a:ext uri="{FF2B5EF4-FFF2-40B4-BE49-F238E27FC236}">
                <a16:creationId xmlns:a16="http://schemas.microsoft.com/office/drawing/2014/main" id="{D475EF63-B3DE-D94C-91FB-F82D1557F2C0}"/>
              </a:ext>
            </a:extLst>
          </p:cNvPr>
          <p:cNvSpPr>
            <a:spLocks noGrp="1"/>
          </p:cNvSpPr>
          <p:nvPr>
            <p:ph idx="1"/>
          </p:nvPr>
        </p:nvSpPr>
        <p:spPr/>
        <p:txBody>
          <a:bodyPr/>
          <a:lstStyle/>
          <a:p>
            <a:pPr marL="457200" indent="-457200">
              <a:buClr>
                <a:schemeClr val="tx1"/>
              </a:buClr>
              <a:buFont typeface="+mj-lt"/>
              <a:buAutoNum type="arabicPeriod"/>
            </a:pPr>
            <a:r>
              <a:rPr lang="en-US" dirty="0"/>
              <a:t>Original Vision is to predict the stabilized movie rating on IMDB and also, study the influence of people’s pulse (in twitter) on rating</a:t>
            </a:r>
          </a:p>
          <a:p>
            <a:pPr marL="457200" indent="-457200">
              <a:buClr>
                <a:schemeClr val="tx1"/>
              </a:buClr>
              <a:buFont typeface="+mj-lt"/>
              <a:buAutoNum type="arabicPeriod"/>
            </a:pPr>
            <a:r>
              <a:rPr lang="en-US" dirty="0"/>
              <a:t>This vision is translated by performing modeling techniques (Machine Learning)</a:t>
            </a:r>
          </a:p>
          <a:p>
            <a:pPr marL="457200" indent="-457200">
              <a:buClr>
                <a:schemeClr val="tx1"/>
              </a:buClr>
              <a:buFont typeface="+mj-lt"/>
              <a:buAutoNum type="arabicPeriod"/>
            </a:pPr>
            <a:r>
              <a:rPr lang="en-US" dirty="0"/>
              <a:t>Achieved with an R2 Square value of 52.65%, with the information available on public platforms</a:t>
            </a:r>
          </a:p>
          <a:p>
            <a:pPr marL="457200" indent="-457200">
              <a:buClr>
                <a:schemeClr val="tx1"/>
              </a:buClr>
              <a:buFont typeface="+mj-lt"/>
              <a:buAutoNum type="arabicPeriod"/>
            </a:pPr>
            <a:endParaRPr lang="en-US" dirty="0"/>
          </a:p>
          <a:p>
            <a:pPr marL="457200" indent="-457200">
              <a:buClr>
                <a:schemeClr val="tx1"/>
              </a:buClr>
              <a:buFont typeface="+mj-lt"/>
              <a:buAutoNum type="arabicPeriod"/>
            </a:pPr>
            <a:endParaRPr lang="en-US" dirty="0"/>
          </a:p>
        </p:txBody>
      </p:sp>
      <p:sp>
        <p:nvSpPr>
          <p:cNvPr id="5" name="Slide Number Placeholder 4">
            <a:extLst>
              <a:ext uri="{FF2B5EF4-FFF2-40B4-BE49-F238E27FC236}">
                <a16:creationId xmlns:a16="http://schemas.microsoft.com/office/drawing/2014/main" id="{EF65627F-5A4C-5349-85B5-40F2EA13D001}"/>
              </a:ext>
            </a:extLst>
          </p:cNvPr>
          <p:cNvSpPr>
            <a:spLocks noGrp="1"/>
          </p:cNvSpPr>
          <p:nvPr>
            <p:ph type="sldNum" sz="quarter" idx="12"/>
          </p:nvPr>
        </p:nvSpPr>
        <p:spPr/>
        <p:txBody>
          <a:bodyPr/>
          <a:lstStyle/>
          <a:p>
            <a:fld id="{3A98EE3D-8CD1-4C3F-BD1C-C98C9596463C}" type="slidenum">
              <a:rPr lang="en-US" smtClean="0"/>
              <a:t>32</a:t>
            </a:fld>
            <a:endParaRPr lang="en-US"/>
          </a:p>
        </p:txBody>
      </p:sp>
    </p:spTree>
    <p:extLst>
      <p:ext uri="{BB962C8B-B14F-4D97-AF65-F5344CB8AC3E}">
        <p14:creationId xmlns:p14="http://schemas.microsoft.com/office/powerpoint/2010/main" val="381636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4194C-84DA-0E49-9929-26DE04ED5C12}"/>
              </a:ext>
            </a:extLst>
          </p:cNvPr>
          <p:cNvSpPr>
            <a:spLocks noGrp="1"/>
          </p:cNvSpPr>
          <p:nvPr>
            <p:ph type="title" idx="4294967295"/>
          </p:nvPr>
        </p:nvSpPr>
        <p:spPr>
          <a:xfrm>
            <a:off x="7859485" y="634946"/>
            <a:ext cx="3690257" cy="1450757"/>
          </a:xfrm>
        </p:spPr>
        <p:txBody>
          <a:bodyPr vert="horz" lIns="91440" tIns="45720" rIns="91440" bIns="45720" rtlCol="0" anchor="b">
            <a:normAutofit/>
          </a:bodyPr>
          <a:lstStyle/>
          <a:p>
            <a:r>
              <a:rPr lang="en-US" sz="3000"/>
              <a:t>Recommendations</a:t>
            </a:r>
          </a:p>
        </p:txBody>
      </p:sp>
      <p:pic>
        <p:nvPicPr>
          <p:cNvPr id="9" name="Picture 8">
            <a:extLst>
              <a:ext uri="{FF2B5EF4-FFF2-40B4-BE49-F238E27FC236}">
                <a16:creationId xmlns:a16="http://schemas.microsoft.com/office/drawing/2014/main" id="{A8471818-C978-4D4A-BCC8-85B79715FCB9}"/>
              </a:ext>
            </a:extLst>
          </p:cNvPr>
          <p:cNvPicPr>
            <a:picLocks noChangeAspect="1"/>
          </p:cNvPicPr>
          <p:nvPr/>
        </p:nvPicPr>
        <p:blipFill rotWithShape="1">
          <a:blip r:embed="rId2"/>
          <a:srcRect l="4362" r="9175"/>
          <a:stretch/>
        </p:blipFill>
        <p:spPr>
          <a:xfrm>
            <a:off x="633999" y="640081"/>
            <a:ext cx="6909801" cy="5314406"/>
          </a:xfrm>
          <a:prstGeom prst="rect">
            <a:avLst/>
          </a:prstGeom>
        </p:spPr>
      </p:pic>
      <p:cxnSp>
        <p:nvCxnSpPr>
          <p:cNvPr id="59" name="Straight Connector 5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FA3492-8984-EB4B-9DB8-5D7E1E84848E}"/>
              </a:ext>
            </a:extLst>
          </p:cNvPr>
          <p:cNvSpPr txBox="1"/>
          <p:nvPr/>
        </p:nvSpPr>
        <p:spPr>
          <a:xfrm>
            <a:off x="7859485" y="2407436"/>
            <a:ext cx="3690257" cy="3461658"/>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marL="285750" indent="-285750">
              <a:spcAft>
                <a:spcPts val="600"/>
              </a:spcAft>
              <a:buFont typeface="Calibri" panose="020F0502020204030204" pitchFamily="34" charset="0"/>
              <a:buChar char="•"/>
            </a:pPr>
            <a:r>
              <a:rPr lang="en-US" dirty="0">
                <a:solidFill>
                  <a:schemeClr val="tx1">
                    <a:lumMod val="75000"/>
                    <a:lumOff val="25000"/>
                  </a:schemeClr>
                </a:solidFill>
              </a:rPr>
              <a:t> As R-Square value is 52%, our model is much better than making a guess based on average rating in general</a:t>
            </a: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r>
              <a:rPr lang="en-US" dirty="0">
                <a:solidFill>
                  <a:schemeClr val="tx1">
                    <a:lumMod val="75000"/>
                    <a:lumOff val="25000"/>
                  </a:schemeClr>
                </a:solidFill>
              </a:rPr>
              <a:t>A movie viewer can confidently rely on our model, and can make decision certainly, as the error in rating prediction is </a:t>
            </a:r>
            <a:br>
              <a:rPr lang="en-US" dirty="0">
                <a:solidFill>
                  <a:schemeClr val="tx1">
                    <a:lumMod val="75000"/>
                    <a:lumOff val="25000"/>
                  </a:schemeClr>
                </a:solidFill>
              </a:rPr>
            </a:br>
            <a:r>
              <a:rPr lang="en-US" dirty="0">
                <a:solidFill>
                  <a:schemeClr val="tx1">
                    <a:lumMod val="75000"/>
                    <a:lumOff val="25000"/>
                  </a:schemeClr>
                </a:solidFill>
              </a:rPr>
              <a:t>~0.3 units on average</a:t>
            </a: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a:p>
            <a:pPr marL="285750" indent="-285750">
              <a:spcAft>
                <a:spcPts val="600"/>
              </a:spcAft>
              <a:buFont typeface="Calibri" panose="020F0502020204030204" pitchFamily="34" charset="0"/>
              <a:buChar char="•"/>
            </a:pPr>
            <a:endParaRPr lang="en-US" dirty="0">
              <a:solidFill>
                <a:schemeClr val="tx1">
                  <a:lumMod val="75000"/>
                  <a:lumOff val="25000"/>
                </a:schemeClr>
              </a:solidFill>
            </a:endParaRPr>
          </a:p>
        </p:txBody>
      </p:sp>
      <p:sp>
        <p:nvSpPr>
          <p:cNvPr id="61" name="Rectangle 6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B62F64B-BD5D-414A-BA5C-0AF83480487E}"/>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a:pPr>
                <a:spcAft>
                  <a:spcPts val="600"/>
                </a:spcAft>
              </a:pPr>
              <a:t>33</a:t>
            </a:fld>
            <a:endParaRPr lang="en-US" sz="1050"/>
          </a:p>
        </p:txBody>
      </p:sp>
    </p:spTree>
    <p:extLst>
      <p:ext uri="{BB962C8B-B14F-4D97-AF65-F5344CB8AC3E}">
        <p14:creationId xmlns:p14="http://schemas.microsoft.com/office/powerpoint/2010/main" val="3172486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EBB0E41-DEF6-C445-BEB2-F3C5C9540ED9}"/>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a:solidFill>
                  <a:srgbClr val="FFFFFF"/>
                </a:solidFill>
              </a:rPr>
              <a:t>Thank You!!</a:t>
            </a:r>
          </a:p>
        </p:txBody>
      </p:sp>
      <p:sp>
        <p:nvSpPr>
          <p:cNvPr id="22"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4B21BA1C-270D-3C47-A84C-FE85EA97E563}"/>
              </a:ext>
            </a:extLst>
          </p:cNvPr>
          <p:cNvSpPr>
            <a:spLocks noGrp="1"/>
          </p:cNvSpPr>
          <p:nvPr>
            <p:ph type="body" idx="1"/>
          </p:nvPr>
        </p:nvSpPr>
        <p:spPr>
          <a:xfrm>
            <a:off x="1100051" y="5225240"/>
            <a:ext cx="10058400" cy="1143000"/>
          </a:xfrm>
        </p:spPr>
        <p:txBody>
          <a:bodyPr vert="horz" lIns="91440" tIns="45720" rIns="91440" bIns="45720" rtlCol="0">
            <a:normAutofit/>
          </a:bodyPr>
          <a:lstStyle/>
          <a:p>
            <a:pPr>
              <a:lnSpc>
                <a:spcPct val="100000"/>
              </a:lnSpc>
            </a:pPr>
            <a:endParaRPr lang="en-US">
              <a:solidFill>
                <a:srgbClr val="FFFFFF"/>
              </a:solidFill>
            </a:endParaRPr>
          </a:p>
        </p:txBody>
      </p:sp>
      <p:sp>
        <p:nvSpPr>
          <p:cNvPr id="2" name="Slide Number Placeholder 1">
            <a:extLst>
              <a:ext uri="{FF2B5EF4-FFF2-40B4-BE49-F238E27FC236}">
                <a16:creationId xmlns:a16="http://schemas.microsoft.com/office/drawing/2014/main" id="{36B8566E-A25E-B747-AE4B-AA27DFE57066}"/>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34</a:t>
            </a:fld>
            <a:endParaRPr lang="en-US" sz="1050"/>
          </a:p>
        </p:txBody>
      </p:sp>
    </p:spTree>
    <p:extLst>
      <p:ext uri="{BB962C8B-B14F-4D97-AF65-F5344CB8AC3E}">
        <p14:creationId xmlns:p14="http://schemas.microsoft.com/office/powerpoint/2010/main" val="1136638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A8B8-0972-40FD-AC61-987AECC26687}"/>
              </a:ext>
            </a:extLst>
          </p:cNvPr>
          <p:cNvSpPr>
            <a:spLocks noGrp="1"/>
          </p:cNvSpPr>
          <p:nvPr>
            <p:ph type="title"/>
          </p:nvPr>
        </p:nvSpPr>
        <p:spPr/>
        <p:txBody>
          <a:bodyPr/>
          <a:lstStyle/>
          <a:p>
            <a:r>
              <a:rPr lang="en-US" dirty="0">
                <a:ea typeface="+mj-lt"/>
                <a:cs typeface="+mj-lt"/>
              </a:rPr>
              <a:t>Derived variables</a:t>
            </a:r>
          </a:p>
        </p:txBody>
      </p:sp>
      <p:sp>
        <p:nvSpPr>
          <p:cNvPr id="299" name="Rectangle: Rounded Corners 298">
            <a:extLst>
              <a:ext uri="{FF2B5EF4-FFF2-40B4-BE49-F238E27FC236}">
                <a16:creationId xmlns:a16="http://schemas.microsoft.com/office/drawing/2014/main" id="{DC2C54BF-0F96-47CA-82E4-1A3588E36536}"/>
              </a:ext>
            </a:extLst>
          </p:cNvPr>
          <p:cNvSpPr/>
          <p:nvPr/>
        </p:nvSpPr>
        <p:spPr>
          <a:xfrm>
            <a:off x="1348154" y="1966789"/>
            <a:ext cx="3753217" cy="726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Transformation: Twitter</a:t>
            </a:r>
          </a:p>
        </p:txBody>
      </p:sp>
      <p:pic>
        <p:nvPicPr>
          <p:cNvPr id="4" name="Picture 4" descr="A screenshot of a cell phone&#10;&#10;Description generated with very high confidence">
            <a:extLst>
              <a:ext uri="{FF2B5EF4-FFF2-40B4-BE49-F238E27FC236}">
                <a16:creationId xmlns:a16="http://schemas.microsoft.com/office/drawing/2014/main" id="{3FF4F316-BEAE-4437-B13B-ED95A10FECC6}"/>
              </a:ext>
            </a:extLst>
          </p:cNvPr>
          <p:cNvPicPr>
            <a:picLocks noChangeAspect="1"/>
          </p:cNvPicPr>
          <p:nvPr/>
        </p:nvPicPr>
        <p:blipFill>
          <a:blip r:embed="rId2"/>
          <a:stretch>
            <a:fillRect/>
          </a:stretch>
        </p:blipFill>
        <p:spPr>
          <a:xfrm>
            <a:off x="1348154" y="2923050"/>
            <a:ext cx="8159261" cy="3204115"/>
          </a:xfrm>
          <a:prstGeom prst="rect">
            <a:avLst/>
          </a:prstGeom>
        </p:spPr>
      </p:pic>
      <p:sp>
        <p:nvSpPr>
          <p:cNvPr id="5" name="Slide Number Placeholder 4">
            <a:extLst>
              <a:ext uri="{FF2B5EF4-FFF2-40B4-BE49-F238E27FC236}">
                <a16:creationId xmlns:a16="http://schemas.microsoft.com/office/drawing/2014/main" id="{D929E189-6716-D44F-A130-074E2C57C188}"/>
              </a:ext>
            </a:extLst>
          </p:cNvPr>
          <p:cNvSpPr>
            <a:spLocks noGrp="1"/>
          </p:cNvSpPr>
          <p:nvPr>
            <p:ph type="sldNum" sz="quarter" idx="12"/>
          </p:nvPr>
        </p:nvSpPr>
        <p:spPr/>
        <p:txBody>
          <a:bodyPr/>
          <a:lstStyle/>
          <a:p>
            <a:fld id="{3A98EE3D-8CD1-4C3F-BD1C-C98C9596463C}" type="slidenum">
              <a:rPr lang="en-US" smtClean="0"/>
              <a:t>35</a:t>
            </a:fld>
            <a:endParaRPr lang="en-US"/>
          </a:p>
        </p:txBody>
      </p:sp>
    </p:spTree>
    <p:extLst>
      <p:ext uri="{BB962C8B-B14F-4D97-AF65-F5344CB8AC3E}">
        <p14:creationId xmlns:p14="http://schemas.microsoft.com/office/powerpoint/2010/main" val="3434819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680E-9100-4D14-B32D-2BDD631F243A}"/>
              </a:ext>
            </a:extLst>
          </p:cNvPr>
          <p:cNvSpPr>
            <a:spLocks noGrp="1"/>
          </p:cNvSpPr>
          <p:nvPr>
            <p:ph type="title"/>
          </p:nvPr>
        </p:nvSpPr>
        <p:spPr/>
        <p:txBody>
          <a:bodyPr/>
          <a:lstStyle/>
          <a:p>
            <a:r>
              <a:rPr lang="en-US"/>
              <a:t>Project Introduction &amp; Purpose</a:t>
            </a:r>
          </a:p>
        </p:txBody>
      </p:sp>
      <p:grpSp>
        <p:nvGrpSpPr>
          <p:cNvPr id="14" name="Group 13">
            <a:extLst>
              <a:ext uri="{FF2B5EF4-FFF2-40B4-BE49-F238E27FC236}">
                <a16:creationId xmlns:a16="http://schemas.microsoft.com/office/drawing/2014/main" id="{8AD16F13-46D7-43D3-B6EA-634AF20754DD}"/>
              </a:ext>
            </a:extLst>
          </p:cNvPr>
          <p:cNvGrpSpPr/>
          <p:nvPr/>
        </p:nvGrpSpPr>
        <p:grpSpPr>
          <a:xfrm>
            <a:off x="990600" y="2424112"/>
            <a:ext cx="3067050" cy="3298435"/>
            <a:chOff x="990600" y="2424112"/>
            <a:chExt cx="3067050" cy="3298435"/>
          </a:xfrm>
        </p:grpSpPr>
        <p:pic>
          <p:nvPicPr>
            <p:cNvPr id="4" name="Picture 3" descr="A drawing of a cartoon character&#10;&#10;Description automatically generated">
              <a:extLst>
                <a:ext uri="{FF2B5EF4-FFF2-40B4-BE49-F238E27FC236}">
                  <a16:creationId xmlns:a16="http://schemas.microsoft.com/office/drawing/2014/main" id="{67DD8D38-F669-4621-8ECB-B7A9F080E823}"/>
                </a:ext>
              </a:extLst>
            </p:cNvPr>
            <p:cNvPicPr>
              <a:picLocks noChangeAspect="1"/>
            </p:cNvPicPr>
            <p:nvPr/>
          </p:nvPicPr>
          <p:blipFill>
            <a:blip r:embed="rId2"/>
            <a:stretch>
              <a:fillRect/>
            </a:stretch>
          </p:blipFill>
          <p:spPr>
            <a:xfrm>
              <a:off x="990600" y="2424112"/>
              <a:ext cx="3067050" cy="1495425"/>
            </a:xfrm>
            <a:prstGeom prst="rect">
              <a:avLst/>
            </a:prstGeom>
          </p:spPr>
        </p:pic>
        <p:pic>
          <p:nvPicPr>
            <p:cNvPr id="6" name="Picture 5" descr="A picture containing drawing, room&#10;&#10;Description automatically generated">
              <a:extLst>
                <a:ext uri="{FF2B5EF4-FFF2-40B4-BE49-F238E27FC236}">
                  <a16:creationId xmlns:a16="http://schemas.microsoft.com/office/drawing/2014/main" id="{569D71D2-EDC3-4B8F-914F-F0846E16819D}"/>
                </a:ext>
              </a:extLst>
            </p:cNvPr>
            <p:cNvPicPr>
              <a:picLocks noChangeAspect="1"/>
            </p:cNvPicPr>
            <p:nvPr/>
          </p:nvPicPr>
          <p:blipFill>
            <a:blip r:embed="rId3"/>
            <a:stretch>
              <a:fillRect/>
            </a:stretch>
          </p:blipFill>
          <p:spPr>
            <a:xfrm>
              <a:off x="1085850" y="4131872"/>
              <a:ext cx="2876550" cy="1590675"/>
            </a:xfrm>
            <a:prstGeom prst="rect">
              <a:avLst/>
            </a:prstGeom>
          </p:spPr>
        </p:pic>
      </p:grpSp>
      <p:sp>
        <p:nvSpPr>
          <p:cNvPr id="9" name="TextBox 8">
            <a:extLst>
              <a:ext uri="{FF2B5EF4-FFF2-40B4-BE49-F238E27FC236}">
                <a16:creationId xmlns:a16="http://schemas.microsoft.com/office/drawing/2014/main" id="{0526C2C7-D281-447E-817E-F2D133E671CB}"/>
              </a:ext>
            </a:extLst>
          </p:cNvPr>
          <p:cNvSpPr txBox="1"/>
          <p:nvPr/>
        </p:nvSpPr>
        <p:spPr>
          <a:xfrm>
            <a:off x="5029199" y="2987158"/>
            <a:ext cx="1951893" cy="369332"/>
          </a:xfrm>
          <a:prstGeom prst="rect">
            <a:avLst/>
          </a:prstGeom>
          <a:noFill/>
        </p:spPr>
        <p:txBody>
          <a:bodyPr wrap="square" rtlCol="0">
            <a:spAutoFit/>
          </a:bodyPr>
          <a:lstStyle/>
          <a:p>
            <a:r>
              <a:rPr lang="en-US"/>
              <a:t>Opening Weekend</a:t>
            </a:r>
          </a:p>
        </p:txBody>
      </p:sp>
      <p:pic>
        <p:nvPicPr>
          <p:cNvPr id="11" name="Picture 10" descr="A picture containing accessory&#10;&#10;Description automatically generated">
            <a:extLst>
              <a:ext uri="{FF2B5EF4-FFF2-40B4-BE49-F238E27FC236}">
                <a16:creationId xmlns:a16="http://schemas.microsoft.com/office/drawing/2014/main" id="{39F34C83-2510-4E23-B77D-93B381D35D49}"/>
              </a:ext>
            </a:extLst>
          </p:cNvPr>
          <p:cNvPicPr>
            <a:picLocks noChangeAspect="1"/>
          </p:cNvPicPr>
          <p:nvPr/>
        </p:nvPicPr>
        <p:blipFill>
          <a:blip r:embed="rId4"/>
          <a:stretch>
            <a:fillRect/>
          </a:stretch>
        </p:blipFill>
        <p:spPr>
          <a:xfrm>
            <a:off x="7965830" y="2825847"/>
            <a:ext cx="3349869" cy="2101362"/>
          </a:xfrm>
          <a:prstGeom prst="rect">
            <a:avLst/>
          </a:prstGeom>
        </p:spPr>
      </p:pic>
      <p:pic>
        <p:nvPicPr>
          <p:cNvPr id="13" name="Graphic 12" descr="Badge Cross">
            <a:extLst>
              <a:ext uri="{FF2B5EF4-FFF2-40B4-BE49-F238E27FC236}">
                <a16:creationId xmlns:a16="http://schemas.microsoft.com/office/drawing/2014/main" id="{DAFCF4E9-DA44-4045-A30C-7B4549A0A5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737" y="1676494"/>
            <a:ext cx="4046053" cy="4046053"/>
          </a:xfrm>
          <a:prstGeom prst="rect">
            <a:avLst/>
          </a:prstGeom>
        </p:spPr>
      </p:pic>
      <p:sp>
        <p:nvSpPr>
          <p:cNvPr id="5" name="Slide Number Placeholder 4">
            <a:extLst>
              <a:ext uri="{FF2B5EF4-FFF2-40B4-BE49-F238E27FC236}">
                <a16:creationId xmlns:a16="http://schemas.microsoft.com/office/drawing/2014/main" id="{452C7F3E-6147-2E46-89B4-E559126C5FC7}"/>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3" name="Right Arrow 2">
            <a:extLst>
              <a:ext uri="{FF2B5EF4-FFF2-40B4-BE49-F238E27FC236}">
                <a16:creationId xmlns:a16="http://schemas.microsoft.com/office/drawing/2014/main" id="{585F869E-7B36-FF41-800D-D150DC2EA514}"/>
              </a:ext>
            </a:extLst>
          </p:cNvPr>
          <p:cNvSpPr/>
          <p:nvPr/>
        </p:nvSpPr>
        <p:spPr>
          <a:xfrm>
            <a:off x="5262195" y="3454251"/>
            <a:ext cx="1485900" cy="490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59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F680E-9100-4D14-B32D-2BDD631F243A}"/>
              </a:ext>
            </a:extLst>
          </p:cNvPr>
          <p:cNvSpPr>
            <a:spLocks noGrp="1"/>
          </p:cNvSpPr>
          <p:nvPr>
            <p:ph type="title"/>
          </p:nvPr>
        </p:nvSpPr>
        <p:spPr>
          <a:xfrm>
            <a:off x="4974771" y="634946"/>
            <a:ext cx="6574972" cy="1450757"/>
          </a:xfrm>
        </p:spPr>
        <p:txBody>
          <a:bodyPr vert="horz" lIns="91440" tIns="45720" rIns="91440" bIns="45720" rtlCol="0" anchor="b">
            <a:normAutofit/>
          </a:bodyPr>
          <a:lstStyle/>
          <a:p>
            <a:r>
              <a:rPr lang="en-US" sz="4800"/>
              <a:t>Project Introduction &amp; Purpose</a:t>
            </a:r>
          </a:p>
        </p:txBody>
      </p:sp>
      <p:pic>
        <p:nvPicPr>
          <p:cNvPr id="6" name="Picture 4" descr="Viewers Images, Stock Photos &amp; Vectors | Shutterstock">
            <a:extLst>
              <a:ext uri="{FF2B5EF4-FFF2-40B4-BE49-F238E27FC236}">
                <a16:creationId xmlns:a16="http://schemas.microsoft.com/office/drawing/2014/main" id="{3C51CD01-19BA-435A-A2D8-53145768DE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36"/>
          <a:stretch/>
        </p:blipFill>
        <p:spPr bwMode="auto">
          <a:xfrm>
            <a:off x="634000" y="2199189"/>
            <a:ext cx="3695179" cy="19990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7D34B2-8FA2-4A47-B564-D39128B780B8}"/>
              </a:ext>
            </a:extLst>
          </p:cNvPr>
          <p:cNvSpPr txBox="1"/>
          <p:nvPr/>
        </p:nvSpPr>
        <p:spPr>
          <a:xfrm>
            <a:off x="4973711" y="2407436"/>
            <a:ext cx="6576032" cy="346165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rPr>
              <a:t>Help the movie viewers in taking a better-informed decision, by predicting the stabilized movie rating with the help of movie sentiment in the opening week</a:t>
            </a:r>
          </a:p>
          <a:p>
            <a:pPr>
              <a:spcAft>
                <a:spcPts val="600"/>
              </a:spcAft>
              <a:buFont typeface="Calibri" panose="020F0502020204030204" pitchFamily="34" charset="0"/>
            </a:pPr>
            <a:endParaRPr lang="en-US" dirty="0">
              <a:solidFill>
                <a:schemeClr val="tx1">
                  <a:lumMod val="75000"/>
                  <a:lumOff val="25000"/>
                </a:schemeClr>
              </a:solidFill>
            </a:endParaRPr>
          </a:p>
        </p:txBody>
      </p:sp>
      <p:sp>
        <p:nvSpPr>
          <p:cNvPr id="42" name="Rectangle 41">
            <a:extLst>
              <a:ext uri="{FF2B5EF4-FFF2-40B4-BE49-F238E27FC236}">
                <a16:creationId xmlns:a16="http://schemas.microsoft.com/office/drawing/2014/main" id="{3BD57AB6-3172-4520-B22E-FCD0184F3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 name="Straight Arrow Connector 3">
            <a:extLst>
              <a:ext uri="{FF2B5EF4-FFF2-40B4-BE49-F238E27FC236}">
                <a16:creationId xmlns:a16="http://schemas.microsoft.com/office/drawing/2014/main" id="{28DF70F7-DC46-D44A-A4E2-DC99F1230966}"/>
              </a:ext>
            </a:extLst>
          </p:cNvPr>
          <p:cNvCxnSpPr>
            <a:cxnSpLocks/>
          </p:cNvCxnSpPr>
          <p:nvPr/>
        </p:nvCxnSpPr>
        <p:spPr>
          <a:xfrm>
            <a:off x="7613493" y="4449150"/>
            <a:ext cx="605221" cy="36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A254F2-E9C2-C244-B629-941805B1CF0A}"/>
              </a:ext>
            </a:extLst>
          </p:cNvPr>
          <p:cNvCxnSpPr>
            <a:cxnSpLocks/>
          </p:cNvCxnSpPr>
          <p:nvPr/>
        </p:nvCxnSpPr>
        <p:spPr>
          <a:xfrm flipV="1">
            <a:off x="7613493" y="5117750"/>
            <a:ext cx="605221" cy="303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70FC807-AE0A-2C40-9F29-15BC6C94C0BF}"/>
              </a:ext>
            </a:extLst>
          </p:cNvPr>
          <p:cNvPicPr>
            <a:picLocks noChangeAspect="1"/>
          </p:cNvPicPr>
          <p:nvPr/>
        </p:nvPicPr>
        <p:blipFill rotWithShape="1">
          <a:blip r:embed="rId3"/>
          <a:srcRect t="25913"/>
          <a:stretch/>
        </p:blipFill>
        <p:spPr>
          <a:xfrm>
            <a:off x="5030845" y="5044969"/>
            <a:ext cx="2550010" cy="1307817"/>
          </a:xfrm>
          <a:prstGeom prst="rect">
            <a:avLst/>
          </a:prstGeom>
        </p:spPr>
      </p:pic>
      <p:sp>
        <p:nvSpPr>
          <p:cNvPr id="43" name="Oval 9">
            <a:extLst>
              <a:ext uri="{FF2B5EF4-FFF2-40B4-BE49-F238E27FC236}">
                <a16:creationId xmlns:a16="http://schemas.microsoft.com/office/drawing/2014/main" id="{A262E72B-7F00-411A-9EEE-14E83EE34464}"/>
              </a:ext>
            </a:extLst>
          </p:cNvPr>
          <p:cNvSpPr txBox="1"/>
          <p:nvPr/>
        </p:nvSpPr>
        <p:spPr>
          <a:xfrm rot="52265">
            <a:off x="5245503" y="5706577"/>
            <a:ext cx="2102599" cy="837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600" b="1" kern="1200" dirty="0">
                <a:solidFill>
                  <a:schemeClr val="tx1"/>
                </a:solidFill>
                <a:latin typeface="Bookman Old Style" panose="020F0302020204030204"/>
              </a:rPr>
              <a:t>Movie Information</a:t>
            </a:r>
            <a:r>
              <a:rPr lang="en-US" sz="1200" kern="1200" dirty="0">
                <a:latin typeface="Bookman Old Style" panose="020F0302020204030204"/>
              </a:rPr>
              <a:t>:</a:t>
            </a:r>
            <a:endParaRPr lang="en-US" sz="1200" kern="1200" dirty="0"/>
          </a:p>
        </p:txBody>
      </p:sp>
      <p:sp>
        <p:nvSpPr>
          <p:cNvPr id="25" name="Oval 9">
            <a:extLst>
              <a:ext uri="{FF2B5EF4-FFF2-40B4-BE49-F238E27FC236}">
                <a16:creationId xmlns:a16="http://schemas.microsoft.com/office/drawing/2014/main" id="{702FFAB7-9A9B-FC4D-B7B9-30C262ACECB0}"/>
              </a:ext>
            </a:extLst>
          </p:cNvPr>
          <p:cNvSpPr txBox="1"/>
          <p:nvPr/>
        </p:nvSpPr>
        <p:spPr>
          <a:xfrm rot="52265">
            <a:off x="8616438" y="3742098"/>
            <a:ext cx="2928089" cy="7086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600" b="1" kern="1200" dirty="0">
                <a:solidFill>
                  <a:schemeClr val="tx1"/>
                </a:solidFill>
                <a:latin typeface="Bookman Old Style" panose="020F0302020204030204"/>
              </a:rPr>
              <a:t>Predict the movie “Rating”</a:t>
            </a:r>
            <a:endParaRPr lang="en-US" sz="1200" kern="1200" dirty="0"/>
          </a:p>
        </p:txBody>
      </p:sp>
      <p:pic>
        <p:nvPicPr>
          <p:cNvPr id="30" name="Picture 29" descr="A picture containing drawing, room&#10;&#10;Description automatically generated">
            <a:extLst>
              <a:ext uri="{FF2B5EF4-FFF2-40B4-BE49-F238E27FC236}">
                <a16:creationId xmlns:a16="http://schemas.microsoft.com/office/drawing/2014/main" id="{82694B00-CACD-F24B-87F1-219F2D821FEB}"/>
              </a:ext>
            </a:extLst>
          </p:cNvPr>
          <p:cNvPicPr>
            <a:picLocks noChangeAspect="1"/>
          </p:cNvPicPr>
          <p:nvPr/>
        </p:nvPicPr>
        <p:blipFill>
          <a:blip r:embed="rId4"/>
          <a:stretch>
            <a:fillRect/>
          </a:stretch>
        </p:blipFill>
        <p:spPr>
          <a:xfrm>
            <a:off x="8611219" y="4322412"/>
            <a:ext cx="2938524" cy="1590675"/>
          </a:xfrm>
          <a:prstGeom prst="rect">
            <a:avLst/>
          </a:prstGeom>
        </p:spPr>
      </p:pic>
      <p:pic>
        <p:nvPicPr>
          <p:cNvPr id="31" name="Picture 4" descr="A picture containing computer, shirt&#10;&#10;Description generated with very high confidence">
            <a:extLst>
              <a:ext uri="{FF2B5EF4-FFF2-40B4-BE49-F238E27FC236}">
                <a16:creationId xmlns:a16="http://schemas.microsoft.com/office/drawing/2014/main" id="{2583B5E6-50FC-0746-AB33-502A707673C7}"/>
              </a:ext>
            </a:extLst>
          </p:cNvPr>
          <p:cNvPicPr>
            <a:picLocks noChangeAspect="1"/>
          </p:cNvPicPr>
          <p:nvPr/>
        </p:nvPicPr>
        <p:blipFill>
          <a:blip r:embed="rId5"/>
          <a:stretch>
            <a:fillRect/>
          </a:stretch>
        </p:blipFill>
        <p:spPr>
          <a:xfrm>
            <a:off x="5585761" y="3746881"/>
            <a:ext cx="902678" cy="902678"/>
          </a:xfrm>
          <a:prstGeom prst="rect">
            <a:avLst/>
          </a:prstGeom>
        </p:spPr>
      </p:pic>
      <p:sp>
        <p:nvSpPr>
          <p:cNvPr id="48" name="Oval 7">
            <a:extLst>
              <a:ext uri="{FF2B5EF4-FFF2-40B4-BE49-F238E27FC236}">
                <a16:creationId xmlns:a16="http://schemas.microsoft.com/office/drawing/2014/main" id="{B73383B0-1BEB-4FF2-A90C-979CCA29A6C8}"/>
              </a:ext>
            </a:extLst>
          </p:cNvPr>
          <p:cNvSpPr txBox="1"/>
          <p:nvPr/>
        </p:nvSpPr>
        <p:spPr>
          <a:xfrm rot="52265">
            <a:off x="5270590" y="3169906"/>
            <a:ext cx="1533022" cy="8995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600" b="1" dirty="0">
                <a:solidFill>
                  <a:schemeClr val="tx1"/>
                </a:solidFill>
                <a:latin typeface="Bookman Old Style"/>
              </a:rPr>
              <a:t>People’s pulse</a:t>
            </a:r>
            <a:endParaRPr lang="en-US" sz="1600" b="1" i="0" u="none" strike="noStrike" kern="1200" cap="none" baseline="0" noProof="0" dirty="0">
              <a:solidFill>
                <a:schemeClr val="tx1"/>
              </a:solidFill>
              <a:latin typeface="Bookman Old Style"/>
            </a:endParaRPr>
          </a:p>
        </p:txBody>
      </p:sp>
      <p:sp>
        <p:nvSpPr>
          <p:cNvPr id="5" name="Slide Number Placeholder 4">
            <a:extLst>
              <a:ext uri="{FF2B5EF4-FFF2-40B4-BE49-F238E27FC236}">
                <a16:creationId xmlns:a16="http://schemas.microsoft.com/office/drawing/2014/main" id="{F50CC14E-ABB2-9347-B6EA-8E9A4CE9A03A}"/>
              </a:ext>
            </a:extLst>
          </p:cNvPr>
          <p:cNvSpPr>
            <a:spLocks noGrp="1"/>
          </p:cNvSpPr>
          <p:nvPr>
            <p:ph type="sldNum" sz="quarter" idx="12"/>
          </p:nvPr>
        </p:nvSpPr>
        <p:spPr/>
        <p:txBody>
          <a:bodyPr/>
          <a:lstStyle/>
          <a:p>
            <a:fld id="{3A98EE3D-8CD1-4C3F-BD1C-C98C9596463C}" type="slidenum">
              <a:rPr lang="en-US" smtClean="0"/>
              <a:t>5</a:t>
            </a:fld>
            <a:endParaRPr lang="en-US"/>
          </a:p>
        </p:txBody>
      </p:sp>
    </p:spTree>
    <p:extLst>
      <p:ext uri="{BB962C8B-B14F-4D97-AF65-F5344CB8AC3E}">
        <p14:creationId xmlns:p14="http://schemas.microsoft.com/office/powerpoint/2010/main" val="113677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7DDA-0766-47A7-B7BC-079DD3D2B482}"/>
              </a:ext>
            </a:extLst>
          </p:cNvPr>
          <p:cNvSpPr>
            <a:spLocks noGrp="1"/>
          </p:cNvSpPr>
          <p:nvPr>
            <p:ph type="title"/>
          </p:nvPr>
        </p:nvSpPr>
        <p:spPr>
          <a:xfrm>
            <a:off x="1367356" y="2215717"/>
            <a:ext cx="10058400" cy="1450757"/>
          </a:xfrm>
        </p:spPr>
        <p:txBody>
          <a:bodyPr/>
          <a:lstStyle/>
          <a:p>
            <a:r>
              <a:rPr lang="en-US">
                <a:ea typeface="+mj-lt"/>
                <a:cs typeface="+mj-lt"/>
              </a:rPr>
              <a:t>Data Preparation</a:t>
            </a:r>
            <a:endParaRPr lang="en-US"/>
          </a:p>
        </p:txBody>
      </p:sp>
      <p:sp>
        <p:nvSpPr>
          <p:cNvPr id="4" name="Slide Number Placeholder 3">
            <a:extLst>
              <a:ext uri="{FF2B5EF4-FFF2-40B4-BE49-F238E27FC236}">
                <a16:creationId xmlns:a16="http://schemas.microsoft.com/office/drawing/2014/main" id="{5D472C35-17CF-5848-BD27-4237CD4F81CF}"/>
              </a:ext>
            </a:extLst>
          </p:cNvPr>
          <p:cNvSpPr>
            <a:spLocks noGrp="1"/>
          </p:cNvSpPr>
          <p:nvPr>
            <p:ph type="sldNum" sz="quarter" idx="12"/>
          </p:nvPr>
        </p:nvSpPr>
        <p:spPr/>
        <p:txBody>
          <a:bodyPr/>
          <a:lstStyle/>
          <a:p>
            <a:fld id="{3A98EE3D-8CD1-4C3F-BD1C-C98C9596463C}" type="slidenum">
              <a:rPr lang="en-US" smtClean="0"/>
              <a:t>6</a:t>
            </a:fld>
            <a:endParaRPr lang="en-US"/>
          </a:p>
        </p:txBody>
      </p:sp>
    </p:spTree>
    <p:extLst>
      <p:ext uri="{BB962C8B-B14F-4D97-AF65-F5344CB8AC3E}">
        <p14:creationId xmlns:p14="http://schemas.microsoft.com/office/powerpoint/2010/main" val="366601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A9E-C4F7-42A5-AD67-7E677C11FDCC}"/>
              </a:ext>
            </a:extLst>
          </p:cNvPr>
          <p:cNvSpPr>
            <a:spLocks noGrp="1"/>
          </p:cNvSpPr>
          <p:nvPr>
            <p:ph type="title"/>
          </p:nvPr>
        </p:nvSpPr>
        <p:spPr/>
        <p:txBody>
          <a:bodyPr/>
          <a:lstStyle/>
          <a:p>
            <a:r>
              <a:rPr lang="en-US"/>
              <a:t>Data Preparation outline</a:t>
            </a:r>
          </a:p>
        </p:txBody>
      </p:sp>
      <p:pic>
        <p:nvPicPr>
          <p:cNvPr id="13" name="Picture 12">
            <a:extLst>
              <a:ext uri="{FF2B5EF4-FFF2-40B4-BE49-F238E27FC236}">
                <a16:creationId xmlns:a16="http://schemas.microsoft.com/office/drawing/2014/main" id="{11FD096D-4878-1A42-8D5A-407BB811BF59}"/>
              </a:ext>
            </a:extLst>
          </p:cNvPr>
          <p:cNvPicPr>
            <a:picLocks noChangeAspect="1"/>
          </p:cNvPicPr>
          <p:nvPr/>
        </p:nvPicPr>
        <p:blipFill rotWithShape="1">
          <a:blip r:embed="rId2"/>
          <a:srcRect t="25913" r="3985" b="28264"/>
          <a:stretch/>
        </p:blipFill>
        <p:spPr>
          <a:xfrm>
            <a:off x="692815" y="2944520"/>
            <a:ext cx="2464206" cy="814113"/>
          </a:xfrm>
          <a:prstGeom prst="rect">
            <a:avLst/>
          </a:prstGeom>
        </p:spPr>
      </p:pic>
      <p:pic>
        <p:nvPicPr>
          <p:cNvPr id="3" name="Picture 2">
            <a:extLst>
              <a:ext uri="{FF2B5EF4-FFF2-40B4-BE49-F238E27FC236}">
                <a16:creationId xmlns:a16="http://schemas.microsoft.com/office/drawing/2014/main" id="{BA30B0E1-2056-5246-921F-B1CF3EB1D7FE}"/>
              </a:ext>
            </a:extLst>
          </p:cNvPr>
          <p:cNvPicPr>
            <a:picLocks noChangeAspect="1"/>
          </p:cNvPicPr>
          <p:nvPr/>
        </p:nvPicPr>
        <p:blipFill rotWithShape="1">
          <a:blip r:embed="rId3"/>
          <a:srcRect t="7441"/>
          <a:stretch/>
        </p:blipFill>
        <p:spPr>
          <a:xfrm>
            <a:off x="6929438" y="2607040"/>
            <a:ext cx="3811903" cy="14736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73FB142-B99F-ED4A-8F9A-0F4B979F2838}"/>
              </a:ext>
            </a:extLst>
          </p:cNvPr>
          <p:cNvPicPr>
            <a:picLocks noChangeAspect="1"/>
          </p:cNvPicPr>
          <p:nvPr/>
        </p:nvPicPr>
        <p:blipFill>
          <a:blip r:embed="rId4"/>
          <a:stretch>
            <a:fillRect/>
          </a:stretch>
        </p:blipFill>
        <p:spPr>
          <a:xfrm>
            <a:off x="30480" y="4444040"/>
            <a:ext cx="12192000" cy="1810043"/>
          </a:xfrm>
          <a:prstGeom prst="rect">
            <a:avLst/>
          </a:prstGeom>
        </p:spPr>
      </p:pic>
      <p:grpSp>
        <p:nvGrpSpPr>
          <p:cNvPr id="410" name="Group 409">
            <a:extLst>
              <a:ext uri="{FF2B5EF4-FFF2-40B4-BE49-F238E27FC236}">
                <a16:creationId xmlns:a16="http://schemas.microsoft.com/office/drawing/2014/main" id="{D3D50D41-7EA0-4376-BEB4-1AAE21646AAE}"/>
              </a:ext>
            </a:extLst>
          </p:cNvPr>
          <p:cNvGrpSpPr/>
          <p:nvPr/>
        </p:nvGrpSpPr>
        <p:grpSpPr>
          <a:xfrm>
            <a:off x="1450659" y="2066607"/>
            <a:ext cx="2669576" cy="852322"/>
            <a:chOff x="2262553" y="2187081"/>
            <a:chExt cx="2252394" cy="619672"/>
          </a:xfrm>
        </p:grpSpPr>
        <p:pic>
          <p:nvPicPr>
            <p:cNvPr id="16" name="Picture 16" descr="A close up of a logo&#10;&#10;Description generated with very high confidence">
              <a:extLst>
                <a:ext uri="{FF2B5EF4-FFF2-40B4-BE49-F238E27FC236}">
                  <a16:creationId xmlns:a16="http://schemas.microsoft.com/office/drawing/2014/main" id="{C790F139-CC51-43F3-B69A-6BBAE72E6192}"/>
                </a:ext>
              </a:extLst>
            </p:cNvPr>
            <p:cNvPicPr>
              <a:picLocks noChangeAspect="1"/>
            </p:cNvPicPr>
            <p:nvPr/>
          </p:nvPicPr>
          <p:blipFill>
            <a:blip r:embed="rId5"/>
            <a:stretch>
              <a:fillRect/>
            </a:stretch>
          </p:blipFill>
          <p:spPr>
            <a:xfrm>
              <a:off x="2262553" y="2187081"/>
              <a:ext cx="640508" cy="619672"/>
            </a:xfrm>
            <a:prstGeom prst="rect">
              <a:avLst/>
            </a:prstGeom>
          </p:spPr>
        </p:pic>
        <p:sp>
          <p:nvSpPr>
            <p:cNvPr id="18" name="TextBox 17">
              <a:extLst>
                <a:ext uri="{FF2B5EF4-FFF2-40B4-BE49-F238E27FC236}">
                  <a16:creationId xmlns:a16="http://schemas.microsoft.com/office/drawing/2014/main" id="{D4AF4FA4-A458-4642-8C30-B2B53B8BF2A8}"/>
                </a:ext>
              </a:extLst>
            </p:cNvPr>
            <p:cNvSpPr txBox="1"/>
            <p:nvPr/>
          </p:nvSpPr>
          <p:spPr>
            <a:xfrm>
              <a:off x="2662698" y="2412015"/>
              <a:ext cx="18522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(Text Mining)</a:t>
              </a:r>
            </a:p>
          </p:txBody>
        </p:sp>
      </p:grpSp>
      <p:pic>
        <p:nvPicPr>
          <p:cNvPr id="27" name="Picture 4" descr="A picture containing computer, shirt&#10;&#10;Description generated with very high confidence">
            <a:extLst>
              <a:ext uri="{FF2B5EF4-FFF2-40B4-BE49-F238E27FC236}">
                <a16:creationId xmlns:a16="http://schemas.microsoft.com/office/drawing/2014/main" id="{355EC44B-8B5A-C94D-947B-5A863BCFF737}"/>
              </a:ext>
            </a:extLst>
          </p:cNvPr>
          <p:cNvPicPr>
            <a:picLocks noChangeAspect="1"/>
          </p:cNvPicPr>
          <p:nvPr/>
        </p:nvPicPr>
        <p:blipFill>
          <a:blip r:embed="rId6"/>
          <a:stretch>
            <a:fillRect/>
          </a:stretch>
        </p:blipFill>
        <p:spPr>
          <a:xfrm>
            <a:off x="10881839" y="2019401"/>
            <a:ext cx="902678" cy="902678"/>
          </a:xfrm>
          <a:prstGeom prst="rect">
            <a:avLst/>
          </a:prstGeom>
        </p:spPr>
      </p:pic>
      <p:sp>
        <p:nvSpPr>
          <p:cNvPr id="5" name="Slide Number Placeholder 4">
            <a:extLst>
              <a:ext uri="{FF2B5EF4-FFF2-40B4-BE49-F238E27FC236}">
                <a16:creationId xmlns:a16="http://schemas.microsoft.com/office/drawing/2014/main" id="{A216298D-B478-E64B-852E-BFE736916204}"/>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12" name="Right Arrow 11">
            <a:extLst>
              <a:ext uri="{FF2B5EF4-FFF2-40B4-BE49-F238E27FC236}">
                <a16:creationId xmlns:a16="http://schemas.microsoft.com/office/drawing/2014/main" id="{C501ADD4-6C25-2D43-9A7B-F6DD7098C149}"/>
              </a:ext>
            </a:extLst>
          </p:cNvPr>
          <p:cNvSpPr/>
          <p:nvPr/>
        </p:nvSpPr>
        <p:spPr>
          <a:xfrm rot="5400000">
            <a:off x="5663227" y="3855283"/>
            <a:ext cx="683835" cy="490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65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D570-3A31-7A4D-8ADE-A43DA81027AB}"/>
              </a:ext>
            </a:extLst>
          </p:cNvPr>
          <p:cNvSpPr>
            <a:spLocks noGrp="1"/>
          </p:cNvSpPr>
          <p:nvPr>
            <p:ph type="title"/>
          </p:nvPr>
        </p:nvSpPr>
        <p:spPr/>
        <p:txBody>
          <a:bodyPr/>
          <a:lstStyle/>
          <a:p>
            <a:r>
              <a:rPr lang="en-US" dirty="0"/>
              <a:t>Data Preparation</a:t>
            </a:r>
          </a:p>
        </p:txBody>
      </p:sp>
      <p:pic>
        <p:nvPicPr>
          <p:cNvPr id="4" name="Picture 3">
            <a:extLst>
              <a:ext uri="{FF2B5EF4-FFF2-40B4-BE49-F238E27FC236}">
                <a16:creationId xmlns:a16="http://schemas.microsoft.com/office/drawing/2014/main" id="{A1074B34-0A05-F244-9E24-6CEE58E22834}"/>
              </a:ext>
            </a:extLst>
          </p:cNvPr>
          <p:cNvPicPr>
            <a:picLocks noChangeAspect="1"/>
          </p:cNvPicPr>
          <p:nvPr/>
        </p:nvPicPr>
        <p:blipFill rotWithShape="1">
          <a:blip r:embed="rId2"/>
          <a:srcRect t="25913" r="3985" b="28264"/>
          <a:stretch/>
        </p:blipFill>
        <p:spPr>
          <a:xfrm>
            <a:off x="7888273" y="1954669"/>
            <a:ext cx="1557568" cy="514582"/>
          </a:xfrm>
          <a:prstGeom prst="rect">
            <a:avLst/>
          </a:prstGeom>
        </p:spPr>
      </p:pic>
      <p:graphicFrame>
        <p:nvGraphicFramePr>
          <p:cNvPr id="7" name="Table 6">
            <a:extLst>
              <a:ext uri="{FF2B5EF4-FFF2-40B4-BE49-F238E27FC236}">
                <a16:creationId xmlns:a16="http://schemas.microsoft.com/office/drawing/2014/main" id="{D10B0B21-A857-1649-A0ED-4E55ACADC3D7}"/>
              </a:ext>
            </a:extLst>
          </p:cNvPr>
          <p:cNvGraphicFramePr>
            <a:graphicFrameLocks noGrp="1"/>
          </p:cNvGraphicFramePr>
          <p:nvPr>
            <p:extLst>
              <p:ext uri="{D42A27DB-BD31-4B8C-83A1-F6EECF244321}">
                <p14:modId xmlns:p14="http://schemas.microsoft.com/office/powerpoint/2010/main" val="480253634"/>
              </p:ext>
            </p:extLst>
          </p:nvPr>
        </p:nvGraphicFramePr>
        <p:xfrm>
          <a:off x="250371" y="2539011"/>
          <a:ext cx="10990944" cy="3217886"/>
        </p:xfrm>
        <a:graphic>
          <a:graphicData uri="http://schemas.openxmlformats.org/drawingml/2006/table">
            <a:tbl>
              <a:tblPr firstRow="1" bandRow="1">
                <a:tableStyleId>{5C22544A-7EE6-4342-B048-85BDC9FD1C3A}</a:tableStyleId>
              </a:tblPr>
              <a:tblGrid>
                <a:gridCol w="1719943">
                  <a:extLst>
                    <a:ext uri="{9D8B030D-6E8A-4147-A177-3AD203B41FA5}">
                      <a16:colId xmlns:a16="http://schemas.microsoft.com/office/drawing/2014/main" val="730811537"/>
                    </a:ext>
                  </a:extLst>
                </a:gridCol>
                <a:gridCol w="4637315">
                  <a:extLst>
                    <a:ext uri="{9D8B030D-6E8A-4147-A177-3AD203B41FA5}">
                      <a16:colId xmlns:a16="http://schemas.microsoft.com/office/drawing/2014/main" val="2251535712"/>
                    </a:ext>
                  </a:extLst>
                </a:gridCol>
                <a:gridCol w="4633686">
                  <a:extLst>
                    <a:ext uri="{9D8B030D-6E8A-4147-A177-3AD203B41FA5}">
                      <a16:colId xmlns:a16="http://schemas.microsoft.com/office/drawing/2014/main" val="1055961510"/>
                    </a:ext>
                  </a:extLst>
                </a:gridCol>
              </a:tblGrid>
              <a:tr h="465802">
                <a:tc>
                  <a:txBody>
                    <a:bodyPr/>
                    <a:lstStyle/>
                    <a:p>
                      <a:endParaRPr lang="en-US" dirty="0"/>
                    </a:p>
                  </a:txBody>
                  <a:tcPr/>
                </a:tc>
                <a:tc>
                  <a:txBody>
                    <a:bodyPr/>
                    <a:lstStyle/>
                    <a:p>
                      <a:pPr algn="ctr"/>
                      <a:r>
                        <a:rPr lang="en-US" dirty="0"/>
                        <a:t>Method: </a:t>
                      </a:r>
                      <a:r>
                        <a:rPr lang="en-US" dirty="0" err="1"/>
                        <a:t>Twint</a:t>
                      </a:r>
                      <a:r>
                        <a:rPr lang="en-US" dirty="0"/>
                        <a:t> library</a:t>
                      </a:r>
                    </a:p>
                  </a:txBody>
                  <a:tcPr/>
                </a:tc>
                <a:tc>
                  <a:txBody>
                    <a:bodyPr/>
                    <a:lstStyle/>
                    <a:p>
                      <a:pPr algn="ctr"/>
                      <a:r>
                        <a:rPr lang="en-US" dirty="0"/>
                        <a:t>Method: Selenium</a:t>
                      </a:r>
                    </a:p>
                  </a:txBody>
                  <a:tcPr/>
                </a:tc>
                <a:extLst>
                  <a:ext uri="{0D108BD9-81ED-4DB2-BD59-A6C34878D82A}">
                    <a16:rowId xmlns:a16="http://schemas.microsoft.com/office/drawing/2014/main" val="920972515"/>
                  </a:ext>
                </a:extLst>
              </a:tr>
              <a:tr h="1837684">
                <a:tc>
                  <a:txBody>
                    <a:bodyPr/>
                    <a:lstStyle/>
                    <a:p>
                      <a:r>
                        <a:rPr lang="en-US" dirty="0"/>
                        <a:t>Data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Issues:</a:t>
                      </a:r>
                      <a:r>
                        <a:rPr lang="en-US" b="0" dirty="0"/>
                        <a:t> Server was overloaded and crashed multiple times</a:t>
                      </a:r>
                      <a:endParaRPr lang="en-US" b="1" dirty="0"/>
                    </a:p>
                    <a:p>
                      <a:r>
                        <a:rPr lang="en-US" b="1" dirty="0"/>
                        <a:t>Procedure:</a:t>
                      </a:r>
                      <a:r>
                        <a:rPr lang="en-US" dirty="0"/>
                        <a:t> Restricted on number of tweets and included a sleep time of 5minutes</a:t>
                      </a:r>
                    </a:p>
                    <a:p>
                      <a:r>
                        <a:rPr lang="en-US" b="1" dirty="0"/>
                        <a:t>Justification:</a:t>
                      </a:r>
                      <a:r>
                        <a:rPr lang="en-US" dirty="0"/>
                        <a:t> Automated the process smoothly</a:t>
                      </a:r>
                    </a:p>
                  </a:txBody>
                  <a:tcPr/>
                </a:tc>
                <a:tc>
                  <a:txBody>
                    <a:bodyPr/>
                    <a:lstStyle/>
                    <a:p>
                      <a:r>
                        <a:rPr lang="en-US" b="1" dirty="0"/>
                        <a:t>Issues: </a:t>
                      </a:r>
                      <a:r>
                        <a:rPr lang="en-US" dirty="0"/>
                        <a:t>The code kept breaking during data </a:t>
                      </a:r>
                      <a:r>
                        <a:rPr lang="en-US" dirty="0" err="1"/>
                        <a:t>extration</a:t>
                      </a:r>
                      <a:endParaRPr lang="en-US" dirty="0"/>
                    </a:p>
                    <a:p>
                      <a:r>
                        <a:rPr lang="en-US" b="1" dirty="0"/>
                        <a:t>Procedure:</a:t>
                      </a:r>
                      <a:r>
                        <a:rPr lang="en-US" dirty="0"/>
                        <a:t> Included “refresh” option</a:t>
                      </a:r>
                    </a:p>
                    <a:p>
                      <a:endParaRPr lang="en-US" dirty="0"/>
                    </a:p>
                    <a:p>
                      <a:r>
                        <a:rPr lang="en-US" b="1" dirty="0"/>
                        <a:t>Justification:</a:t>
                      </a:r>
                      <a:r>
                        <a:rPr lang="en-US" dirty="0"/>
                        <a:t> Allowing network to pass over fluctuations</a:t>
                      </a:r>
                    </a:p>
                  </a:txBody>
                  <a:tcPr/>
                </a:tc>
                <a:extLst>
                  <a:ext uri="{0D108BD9-81ED-4DB2-BD59-A6C34878D82A}">
                    <a16:rowId xmlns:a16="http://schemas.microsoft.com/office/drawing/2014/main" val="1148793899"/>
                  </a:ext>
                </a:extLst>
              </a:tr>
              <a:tr h="803987">
                <a:tc>
                  <a:txBody>
                    <a:bodyPr/>
                    <a:lstStyle/>
                    <a:p>
                      <a:r>
                        <a:rPr lang="en-US" dirty="0"/>
                        <a:t>Data Consolidation</a:t>
                      </a:r>
                    </a:p>
                  </a:txBody>
                  <a:tcPr/>
                </a:tc>
                <a:tc>
                  <a:txBody>
                    <a:bodyPr/>
                    <a:lstStyle/>
                    <a:p>
                      <a:r>
                        <a:rPr lang="en-US" b="1" dirty="0"/>
                        <a:t>N/A</a:t>
                      </a:r>
                    </a:p>
                    <a:p>
                      <a:r>
                        <a:rPr lang="en-US" b="0" dirty="0"/>
                        <a:t>As it would create a very big file to handle</a:t>
                      </a:r>
                    </a:p>
                  </a:txBody>
                  <a:tcPr/>
                </a:tc>
                <a:tc>
                  <a:txBody>
                    <a:bodyPr/>
                    <a:lstStyle/>
                    <a:p>
                      <a:r>
                        <a:rPr lang="en-US" b="1" dirty="0"/>
                        <a:t>Issues: </a:t>
                      </a:r>
                      <a:r>
                        <a:rPr lang="en-US" b="0" dirty="0"/>
                        <a:t>Multiple data sources</a:t>
                      </a:r>
                    </a:p>
                    <a:p>
                      <a:r>
                        <a:rPr lang="en-US" b="1" dirty="0"/>
                        <a:t>Procedure</a:t>
                      </a:r>
                      <a:r>
                        <a:rPr lang="en-US" b="0" dirty="0"/>
                        <a:t>: Combined dataset</a:t>
                      </a:r>
                    </a:p>
                    <a:p>
                      <a:r>
                        <a:rPr lang="en-US" b="1" dirty="0"/>
                        <a:t>Justification</a:t>
                      </a:r>
                      <a:r>
                        <a:rPr lang="en-US" b="0" dirty="0"/>
                        <a:t>: To ease the further analysis </a:t>
                      </a:r>
                    </a:p>
                  </a:txBody>
                  <a:tcPr/>
                </a:tc>
                <a:extLst>
                  <a:ext uri="{0D108BD9-81ED-4DB2-BD59-A6C34878D82A}">
                    <a16:rowId xmlns:a16="http://schemas.microsoft.com/office/drawing/2014/main" val="1645734501"/>
                  </a:ext>
                </a:extLst>
              </a:tr>
            </a:tbl>
          </a:graphicData>
        </a:graphic>
      </p:graphicFrame>
      <p:pic>
        <p:nvPicPr>
          <p:cNvPr id="8" name="Picture 4" descr="A picture containing computer, shirt&#10;&#10;Description generated with very high confidence">
            <a:extLst>
              <a:ext uri="{FF2B5EF4-FFF2-40B4-BE49-F238E27FC236}">
                <a16:creationId xmlns:a16="http://schemas.microsoft.com/office/drawing/2014/main" id="{A79A11AE-3A02-CA4B-A483-B621A65466CA}"/>
              </a:ext>
            </a:extLst>
          </p:cNvPr>
          <p:cNvPicPr>
            <a:picLocks noChangeAspect="1"/>
          </p:cNvPicPr>
          <p:nvPr/>
        </p:nvPicPr>
        <p:blipFill>
          <a:blip r:embed="rId3"/>
          <a:stretch>
            <a:fillRect/>
          </a:stretch>
        </p:blipFill>
        <p:spPr>
          <a:xfrm>
            <a:off x="3852389" y="1954668"/>
            <a:ext cx="584343" cy="584343"/>
          </a:xfrm>
          <a:prstGeom prst="rect">
            <a:avLst/>
          </a:prstGeom>
        </p:spPr>
      </p:pic>
      <p:sp>
        <p:nvSpPr>
          <p:cNvPr id="3" name="Rectangle 2">
            <a:extLst>
              <a:ext uri="{FF2B5EF4-FFF2-40B4-BE49-F238E27FC236}">
                <a16:creationId xmlns:a16="http://schemas.microsoft.com/office/drawing/2014/main" id="{C51C631B-B256-054D-80D6-BA202EA0A01A}"/>
              </a:ext>
            </a:extLst>
          </p:cNvPr>
          <p:cNvSpPr/>
          <p:nvPr/>
        </p:nvSpPr>
        <p:spPr>
          <a:xfrm>
            <a:off x="250370" y="3015343"/>
            <a:ext cx="10990943" cy="1850571"/>
          </a:xfrm>
          <a:prstGeom prst="rect">
            <a:avLst/>
          </a:prstGeom>
          <a:noFill/>
          <a:ln w="34925">
            <a:solidFill>
              <a:srgbClr val="077F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090B45-F220-FD4F-9DF2-4225454F894D}"/>
              </a:ext>
            </a:extLst>
          </p:cNvPr>
          <p:cNvSpPr/>
          <p:nvPr/>
        </p:nvSpPr>
        <p:spPr>
          <a:xfrm>
            <a:off x="250370" y="4901372"/>
            <a:ext cx="10990943" cy="855526"/>
          </a:xfrm>
          <a:prstGeom prst="rect">
            <a:avLst/>
          </a:prstGeom>
          <a:noFill/>
          <a:ln w="34925">
            <a:solidFill>
              <a:srgbClr val="077F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9CA80C4-4E97-4448-97A1-FCD71F3E36D3}"/>
              </a:ext>
            </a:extLst>
          </p:cNvPr>
          <p:cNvSpPr>
            <a:spLocks noGrp="1"/>
          </p:cNvSpPr>
          <p:nvPr>
            <p:ph type="sldNum" sz="quarter" idx="12"/>
          </p:nvPr>
        </p:nvSpPr>
        <p:spPr/>
        <p:txBody>
          <a:bodyPr/>
          <a:lstStyle/>
          <a:p>
            <a:fld id="{3A98EE3D-8CD1-4C3F-BD1C-C98C9596463C}" type="slidenum">
              <a:rPr lang="en-US" smtClean="0"/>
              <a:t>8</a:t>
            </a:fld>
            <a:endParaRPr lang="en-US"/>
          </a:p>
        </p:txBody>
      </p:sp>
    </p:spTree>
    <p:extLst>
      <p:ext uri="{BB962C8B-B14F-4D97-AF65-F5344CB8AC3E}">
        <p14:creationId xmlns:p14="http://schemas.microsoft.com/office/powerpoint/2010/main" val="178056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D570-3A31-7A4D-8ADE-A43DA81027AB}"/>
              </a:ext>
            </a:extLst>
          </p:cNvPr>
          <p:cNvSpPr>
            <a:spLocks noGrp="1"/>
          </p:cNvSpPr>
          <p:nvPr>
            <p:ph type="title"/>
          </p:nvPr>
        </p:nvSpPr>
        <p:spPr/>
        <p:txBody>
          <a:bodyPr/>
          <a:lstStyle/>
          <a:p>
            <a:r>
              <a:rPr lang="en-US" dirty="0"/>
              <a:t>Data Preparation</a:t>
            </a:r>
          </a:p>
        </p:txBody>
      </p:sp>
      <p:pic>
        <p:nvPicPr>
          <p:cNvPr id="4" name="Picture 3">
            <a:extLst>
              <a:ext uri="{FF2B5EF4-FFF2-40B4-BE49-F238E27FC236}">
                <a16:creationId xmlns:a16="http://schemas.microsoft.com/office/drawing/2014/main" id="{A1074B34-0A05-F244-9E24-6CEE58E22834}"/>
              </a:ext>
            </a:extLst>
          </p:cNvPr>
          <p:cNvPicPr>
            <a:picLocks noChangeAspect="1"/>
          </p:cNvPicPr>
          <p:nvPr/>
        </p:nvPicPr>
        <p:blipFill rotWithShape="1">
          <a:blip r:embed="rId2"/>
          <a:srcRect t="25913" r="3985" b="28264"/>
          <a:stretch/>
        </p:blipFill>
        <p:spPr>
          <a:xfrm>
            <a:off x="7888273" y="1945791"/>
            <a:ext cx="1557568" cy="514582"/>
          </a:xfrm>
          <a:prstGeom prst="rect">
            <a:avLst/>
          </a:prstGeom>
        </p:spPr>
      </p:pic>
      <p:graphicFrame>
        <p:nvGraphicFramePr>
          <p:cNvPr id="7" name="Table 6">
            <a:extLst>
              <a:ext uri="{FF2B5EF4-FFF2-40B4-BE49-F238E27FC236}">
                <a16:creationId xmlns:a16="http://schemas.microsoft.com/office/drawing/2014/main" id="{D10B0B21-A857-1649-A0ED-4E55ACADC3D7}"/>
              </a:ext>
            </a:extLst>
          </p:cNvPr>
          <p:cNvGraphicFramePr>
            <a:graphicFrameLocks noGrp="1"/>
          </p:cNvGraphicFramePr>
          <p:nvPr>
            <p:extLst>
              <p:ext uri="{D42A27DB-BD31-4B8C-83A1-F6EECF244321}">
                <p14:modId xmlns:p14="http://schemas.microsoft.com/office/powerpoint/2010/main" val="3902978901"/>
              </p:ext>
            </p:extLst>
          </p:nvPr>
        </p:nvGraphicFramePr>
        <p:xfrm>
          <a:off x="250371" y="2530133"/>
          <a:ext cx="10990944" cy="3796713"/>
        </p:xfrm>
        <a:graphic>
          <a:graphicData uri="http://schemas.openxmlformats.org/drawingml/2006/table">
            <a:tbl>
              <a:tblPr firstRow="1" bandRow="1">
                <a:tableStyleId>{5C22544A-7EE6-4342-B048-85BDC9FD1C3A}</a:tableStyleId>
              </a:tblPr>
              <a:tblGrid>
                <a:gridCol w="1719943">
                  <a:extLst>
                    <a:ext uri="{9D8B030D-6E8A-4147-A177-3AD203B41FA5}">
                      <a16:colId xmlns:a16="http://schemas.microsoft.com/office/drawing/2014/main" val="730811537"/>
                    </a:ext>
                  </a:extLst>
                </a:gridCol>
                <a:gridCol w="4637315">
                  <a:extLst>
                    <a:ext uri="{9D8B030D-6E8A-4147-A177-3AD203B41FA5}">
                      <a16:colId xmlns:a16="http://schemas.microsoft.com/office/drawing/2014/main" val="2251535712"/>
                    </a:ext>
                  </a:extLst>
                </a:gridCol>
                <a:gridCol w="4633686">
                  <a:extLst>
                    <a:ext uri="{9D8B030D-6E8A-4147-A177-3AD203B41FA5}">
                      <a16:colId xmlns:a16="http://schemas.microsoft.com/office/drawing/2014/main" val="1055961510"/>
                    </a:ext>
                  </a:extLst>
                </a:gridCol>
              </a:tblGrid>
              <a:tr h="596313">
                <a:tc>
                  <a:txBody>
                    <a:bodyPr/>
                    <a:lstStyle/>
                    <a:p>
                      <a:endParaRPr lang="en-US" dirty="0"/>
                    </a:p>
                  </a:txBody>
                  <a:tcPr/>
                </a:tc>
                <a:tc>
                  <a:txBody>
                    <a:bodyPr/>
                    <a:lstStyle/>
                    <a:p>
                      <a:pPr algn="ctr"/>
                      <a:r>
                        <a:rPr lang="en-US" dirty="0"/>
                        <a:t>Method: </a:t>
                      </a:r>
                      <a:r>
                        <a:rPr lang="en-US" dirty="0" err="1"/>
                        <a:t>Twint</a:t>
                      </a:r>
                      <a:r>
                        <a:rPr lang="en-US" dirty="0"/>
                        <a:t> library</a:t>
                      </a:r>
                    </a:p>
                  </a:txBody>
                  <a:tcPr/>
                </a:tc>
                <a:tc>
                  <a:txBody>
                    <a:bodyPr/>
                    <a:lstStyle/>
                    <a:p>
                      <a:pPr algn="ctr"/>
                      <a:r>
                        <a:rPr lang="en-US" dirty="0"/>
                        <a:t>Method: Selenium</a:t>
                      </a:r>
                    </a:p>
                  </a:txBody>
                  <a:tcPr/>
                </a:tc>
                <a:extLst>
                  <a:ext uri="{0D108BD9-81ED-4DB2-BD59-A6C34878D82A}">
                    <a16:rowId xmlns:a16="http://schemas.microsoft.com/office/drawing/2014/main" val="920972515"/>
                  </a:ext>
                </a:extLst>
              </a:tr>
              <a:tr h="1685248">
                <a:tc>
                  <a:txBody>
                    <a:bodyPr/>
                    <a:lstStyle/>
                    <a:p>
                      <a:r>
                        <a:rPr lang="en-US" dirty="0"/>
                        <a:t>Data Cleaning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Issues:</a:t>
                      </a:r>
                      <a:r>
                        <a:rPr lang="en-US" b="0" dirty="0"/>
                        <a:t> Many words were not important for the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Procedure:</a:t>
                      </a:r>
                      <a:r>
                        <a:rPr lang="en-US" dirty="0"/>
                        <a:t> Removed handler, short words, punctuations and stop words from tweets</a:t>
                      </a:r>
                    </a:p>
                    <a:p>
                      <a:r>
                        <a:rPr lang="en-US" b="1" dirty="0"/>
                        <a:t>Justification:</a:t>
                      </a:r>
                      <a:r>
                        <a:rPr lang="en-US" dirty="0"/>
                        <a:t> These words doesn’t have any polarity </a:t>
                      </a:r>
                    </a:p>
                  </a:txBody>
                  <a:tcPr/>
                </a:tc>
                <a:tc>
                  <a:txBody>
                    <a:bodyPr/>
                    <a:lstStyle/>
                    <a:p>
                      <a:r>
                        <a:rPr lang="en-US" b="1" dirty="0"/>
                        <a:t>Issues: </a:t>
                      </a:r>
                      <a:r>
                        <a:rPr lang="en-US" dirty="0"/>
                        <a:t>Data type was incorrect</a:t>
                      </a:r>
                    </a:p>
                    <a:p>
                      <a:pPr marL="0" indent="0">
                        <a:buFont typeface="Arial" panose="020B0604020202020204" pitchFamily="34" charset="0"/>
                        <a:buNone/>
                      </a:pPr>
                      <a:r>
                        <a:rPr lang="en-US" b="1" dirty="0"/>
                        <a:t>Procedure:</a:t>
                      </a:r>
                      <a:r>
                        <a:rPr lang="en-US" dirty="0"/>
                        <a:t> Removed dollar signs, trailing and leading spaces, year in the “movie title” and missing value</a:t>
                      </a:r>
                    </a:p>
                    <a:p>
                      <a:r>
                        <a:rPr lang="en-US" b="1" dirty="0"/>
                        <a:t>Justification:</a:t>
                      </a:r>
                      <a:r>
                        <a:rPr lang="en-US" dirty="0"/>
                        <a:t> These prevented the system to use the actual data types</a:t>
                      </a:r>
                    </a:p>
                  </a:txBody>
                  <a:tcPr/>
                </a:tc>
                <a:extLst>
                  <a:ext uri="{0D108BD9-81ED-4DB2-BD59-A6C34878D82A}">
                    <a16:rowId xmlns:a16="http://schemas.microsoft.com/office/drawing/2014/main" val="1148793899"/>
                  </a:ext>
                </a:extLst>
              </a:tr>
              <a:tr h="1029252">
                <a:tc>
                  <a:txBody>
                    <a:bodyPr/>
                    <a:lstStyle/>
                    <a:p>
                      <a:r>
                        <a:rPr lang="en-US" dirty="0"/>
                        <a:t>Data Transformation</a:t>
                      </a:r>
                    </a:p>
                  </a:txBody>
                  <a:tcPr/>
                </a:tc>
                <a:tc>
                  <a:txBody>
                    <a:bodyPr/>
                    <a:lstStyle/>
                    <a:p>
                      <a:r>
                        <a:rPr lang="en-US" b="1" dirty="0"/>
                        <a:t>Issue</a:t>
                      </a:r>
                      <a:r>
                        <a:rPr lang="en-US" dirty="0"/>
                        <a:t>: Required sentiment influence for each movie</a:t>
                      </a:r>
                    </a:p>
                    <a:p>
                      <a:r>
                        <a:rPr lang="en-US" b="1" dirty="0"/>
                        <a:t>Procedure</a:t>
                      </a:r>
                      <a:r>
                        <a:rPr lang="en-US" dirty="0"/>
                        <a:t>: Derived positive, negative and neutral  popularity rates using tweets</a:t>
                      </a:r>
                    </a:p>
                    <a:p>
                      <a:r>
                        <a:rPr lang="en-US" b="1" dirty="0"/>
                        <a:t>Justification</a:t>
                      </a:r>
                      <a:r>
                        <a:rPr lang="en-US" dirty="0"/>
                        <a:t>: To include sentiment in analysis</a:t>
                      </a:r>
                    </a:p>
                  </a:txBody>
                  <a:tcPr/>
                </a:tc>
                <a:tc>
                  <a:txBody>
                    <a:bodyPr/>
                    <a:lstStyle/>
                    <a:p>
                      <a:r>
                        <a:rPr lang="en-US" b="1" dirty="0"/>
                        <a:t>Issue</a:t>
                      </a:r>
                      <a:r>
                        <a:rPr lang="en-US" dirty="0"/>
                        <a:t>: Require to modify no of genre and budget for better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Procedure</a:t>
                      </a:r>
                      <a:r>
                        <a:rPr lang="en-US" dirty="0"/>
                        <a:t>: Derived no. of genres,  fraction of budget collected in opening weekend</a:t>
                      </a:r>
                    </a:p>
                    <a:p>
                      <a:r>
                        <a:rPr lang="en-US" b="1" dirty="0"/>
                        <a:t>Justification</a:t>
                      </a:r>
                      <a:r>
                        <a:rPr lang="en-US" dirty="0"/>
                        <a:t>: To better the analysis</a:t>
                      </a:r>
                    </a:p>
                  </a:txBody>
                  <a:tcPr/>
                </a:tc>
                <a:extLst>
                  <a:ext uri="{0D108BD9-81ED-4DB2-BD59-A6C34878D82A}">
                    <a16:rowId xmlns:a16="http://schemas.microsoft.com/office/drawing/2014/main" val="1645734501"/>
                  </a:ext>
                </a:extLst>
              </a:tr>
            </a:tbl>
          </a:graphicData>
        </a:graphic>
      </p:graphicFrame>
      <p:pic>
        <p:nvPicPr>
          <p:cNvPr id="8" name="Picture 4" descr="A picture containing computer, shirt&#10;&#10;Description generated with very high confidence">
            <a:extLst>
              <a:ext uri="{FF2B5EF4-FFF2-40B4-BE49-F238E27FC236}">
                <a16:creationId xmlns:a16="http://schemas.microsoft.com/office/drawing/2014/main" id="{A79A11AE-3A02-CA4B-A483-B621A65466CA}"/>
              </a:ext>
            </a:extLst>
          </p:cNvPr>
          <p:cNvPicPr>
            <a:picLocks noChangeAspect="1"/>
          </p:cNvPicPr>
          <p:nvPr/>
        </p:nvPicPr>
        <p:blipFill>
          <a:blip r:embed="rId3"/>
          <a:stretch>
            <a:fillRect/>
          </a:stretch>
        </p:blipFill>
        <p:spPr>
          <a:xfrm>
            <a:off x="3852389" y="1945790"/>
            <a:ext cx="584343" cy="584343"/>
          </a:xfrm>
          <a:prstGeom prst="rect">
            <a:avLst/>
          </a:prstGeom>
        </p:spPr>
      </p:pic>
      <p:sp>
        <p:nvSpPr>
          <p:cNvPr id="6" name="Rectangle 5">
            <a:extLst>
              <a:ext uri="{FF2B5EF4-FFF2-40B4-BE49-F238E27FC236}">
                <a16:creationId xmlns:a16="http://schemas.microsoft.com/office/drawing/2014/main" id="{27DDE770-C5EC-F74C-ADBE-88E94DDDE029}"/>
              </a:ext>
            </a:extLst>
          </p:cNvPr>
          <p:cNvSpPr/>
          <p:nvPr/>
        </p:nvSpPr>
        <p:spPr>
          <a:xfrm>
            <a:off x="250370" y="3114476"/>
            <a:ext cx="10990943" cy="1751438"/>
          </a:xfrm>
          <a:prstGeom prst="rect">
            <a:avLst/>
          </a:prstGeom>
          <a:noFill/>
          <a:ln w="34925">
            <a:solidFill>
              <a:srgbClr val="077F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BA67B3-D55D-8649-B856-68DE04F2B309}"/>
              </a:ext>
            </a:extLst>
          </p:cNvPr>
          <p:cNvSpPr/>
          <p:nvPr/>
        </p:nvSpPr>
        <p:spPr>
          <a:xfrm>
            <a:off x="250370" y="4901372"/>
            <a:ext cx="10990943" cy="1425474"/>
          </a:xfrm>
          <a:prstGeom prst="rect">
            <a:avLst/>
          </a:prstGeom>
          <a:noFill/>
          <a:ln w="34925">
            <a:solidFill>
              <a:srgbClr val="077F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4C205CA-2BE6-7341-8EE8-1FC08C1B5F61}"/>
              </a:ext>
            </a:extLst>
          </p:cNvPr>
          <p:cNvSpPr>
            <a:spLocks noGrp="1"/>
          </p:cNvSpPr>
          <p:nvPr>
            <p:ph type="sldNum" sz="quarter" idx="12"/>
          </p:nvPr>
        </p:nvSpPr>
        <p:spPr/>
        <p:txBody>
          <a:bodyPr/>
          <a:lstStyle/>
          <a:p>
            <a:fld id="{3A98EE3D-8CD1-4C3F-BD1C-C98C9596463C}" type="slidenum">
              <a:rPr lang="en-US" smtClean="0"/>
              <a:t>9</a:t>
            </a:fld>
            <a:endParaRPr lang="en-US"/>
          </a:p>
        </p:txBody>
      </p:sp>
    </p:spTree>
    <p:extLst>
      <p:ext uri="{BB962C8B-B14F-4D97-AF65-F5344CB8AC3E}">
        <p14:creationId xmlns:p14="http://schemas.microsoft.com/office/powerpoint/2010/main" val="1599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F8068362C98E4090241F3FDCCFACE4" ma:contentTypeVersion="5" ma:contentTypeDescription="Create a new document." ma:contentTypeScope="" ma:versionID="7359e4067e7c348cc64290dbe006dc2b">
  <xsd:schema xmlns:xsd="http://www.w3.org/2001/XMLSchema" xmlns:xs="http://www.w3.org/2001/XMLSchema" xmlns:p="http://schemas.microsoft.com/office/2006/metadata/properties" xmlns:ns3="de225f67-67ab-4522-a386-825400a5086a" xmlns:ns4="b83ac972-3b94-40a3-b5bc-0d06e3f805a2" targetNamespace="http://schemas.microsoft.com/office/2006/metadata/properties" ma:root="true" ma:fieldsID="7c26a3114db017aec0ffde6cd11e97f1" ns3:_="" ns4:_="">
    <xsd:import namespace="de225f67-67ab-4522-a386-825400a5086a"/>
    <xsd:import namespace="b83ac972-3b94-40a3-b5bc-0d06e3f805a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25f67-67ab-4522-a386-825400a50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3ac972-3b94-40a3-b5bc-0d06e3f805a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6E351D-C19B-467F-A5C7-085C4CECACA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4B7480B-68F4-4E23-83BC-04C9476393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25f67-67ab-4522-a386-825400a5086a"/>
    <ds:schemaRef ds:uri="b83ac972-3b94-40a3-b5bc-0d06e3f805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586965-D4BF-4605-8C1C-5B8CCCAB77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1250</Words>
  <Application>Microsoft Macintosh PowerPoint</Application>
  <PresentationFormat>Widescreen</PresentationFormat>
  <Paragraphs>274</Paragraphs>
  <Slides>35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Bookman Old Style</vt:lpstr>
      <vt:lpstr>Calibri</vt:lpstr>
      <vt:lpstr>Franklin Gothic Book</vt:lpstr>
      <vt:lpstr>Lato</vt:lpstr>
      <vt:lpstr>1_RetrospectVTI</vt:lpstr>
      <vt:lpstr>Predict the “stabilized” rating of movie</vt:lpstr>
      <vt:lpstr>WHAT HAVE WE INCLUDED ..</vt:lpstr>
      <vt:lpstr>The Team</vt:lpstr>
      <vt:lpstr>Project Introduction &amp; Purpose</vt:lpstr>
      <vt:lpstr>Project Introduction &amp; Purpose</vt:lpstr>
      <vt:lpstr>Data Preparation</vt:lpstr>
      <vt:lpstr>Data Preparation outline</vt:lpstr>
      <vt:lpstr>Data Preparation</vt:lpstr>
      <vt:lpstr>Data Preparation</vt:lpstr>
      <vt:lpstr>Data Reduction - Twitter</vt:lpstr>
      <vt:lpstr>Data Reduction – IMDB</vt:lpstr>
      <vt:lpstr>Exploratory analysis</vt:lpstr>
      <vt:lpstr>Visualization &amp; Analysis</vt:lpstr>
      <vt:lpstr>Visualization &amp; Analysis</vt:lpstr>
      <vt:lpstr>Visualization &amp; Analysis</vt:lpstr>
      <vt:lpstr>Method</vt:lpstr>
      <vt:lpstr>PowerPoint Presentation</vt:lpstr>
      <vt:lpstr>Sentiment Analysis</vt:lpstr>
      <vt:lpstr>Sentiment Analysis</vt:lpstr>
      <vt:lpstr>Modeling</vt:lpstr>
      <vt:lpstr>Modeling</vt:lpstr>
      <vt:lpstr>Data Partition</vt:lpstr>
      <vt:lpstr>Multiple Regression</vt:lpstr>
      <vt:lpstr>Decision Tree</vt:lpstr>
      <vt:lpstr>Neural Network</vt:lpstr>
      <vt:lpstr>Results &amp; Assesment</vt:lpstr>
      <vt:lpstr>Result Regression</vt:lpstr>
      <vt:lpstr>Result Decision Tree</vt:lpstr>
      <vt:lpstr>Result: Neural Network</vt:lpstr>
      <vt:lpstr>Model Assessment</vt:lpstr>
      <vt:lpstr>Conclusion</vt:lpstr>
      <vt:lpstr>Original Vision VS Final Product</vt:lpstr>
      <vt:lpstr>Recommendations</vt:lpstr>
      <vt:lpstr>Thank You!!</vt:lpstr>
      <vt:lpstr>Derived variables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Pankajdeer Bikumalla</dc:creator>
  <cp:lastModifiedBy/>
  <cp:revision>1</cp:revision>
  <dcterms:created xsi:type="dcterms:W3CDTF">2020-04-26T08:58:57Z</dcterms:created>
  <dcterms:modified xsi:type="dcterms:W3CDTF">2020-11-07T05:40:02Z</dcterms:modified>
</cp:coreProperties>
</file>